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4" r:id="rId3"/>
    <p:sldId id="288" r:id="rId4"/>
    <p:sldId id="287" r:id="rId5"/>
    <p:sldId id="289" r:id="rId6"/>
    <p:sldId id="290" r:id="rId7"/>
    <p:sldId id="291" r:id="rId8"/>
    <p:sldId id="292" r:id="rId9"/>
    <p:sldId id="293" r:id="rId10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 SemiBold" charset="0"/>
      <p:bold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Tuesday </a:t>
            </a:r>
            <a:r>
              <a:rPr lang="en-GB" sz="2800" u="sng" dirty="0" smtClean="0">
                <a:latin typeface="HfW cursive" panose="00000500000000000000" pitchFamily="2" charset="0"/>
              </a:rPr>
              <a:t>12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</a:t>
            </a:r>
            <a:r>
              <a:rPr lang="en-GB" sz="2800" u="sng" dirty="0" smtClean="0">
                <a:latin typeface="HfW cursive" panose="00000500000000000000" pitchFamily="2" charset="0"/>
              </a:rPr>
              <a:t>write with purpose.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C: </a:t>
            </a:r>
            <a:r>
              <a:rPr lang="en-GB" sz="2800" u="sng" dirty="0" smtClean="0">
                <a:latin typeface="HfW cursive" panose="00000500000000000000" pitchFamily="2" charset="0"/>
              </a:rPr>
              <a:t>Howard Carter Informal Recount</a:t>
            </a:r>
            <a:r>
              <a:rPr lang="en-GB" sz="2800" u="sng" dirty="0" smtClean="0">
                <a:latin typeface="HfW cursive" panose="00000500000000000000" pitchFamily="2" charset="0"/>
              </a:rPr>
              <a:t>.</a:t>
            </a:r>
            <a:endParaRPr lang="en-GB" sz="2800" u="sng" dirty="0" smtClean="0"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20625" y="602159"/>
            <a:ext cx="272747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Starter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9541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recap the part of the event when they first discover the steps...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316" y="4245486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www.vsatx.org/gallery/joSlaight/bayareapark.jpg">
            <a:extLst>
              <a:ext uri="{FF2B5EF4-FFF2-40B4-BE49-F238E27FC236}">
                <a16:creationId xmlns:a16="http://schemas.microsoft.com/office/drawing/2014/main" id="{AE7526CA-0258-4B60-BCC1-94FF1DA4167F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6" t="18067" r="8376" b="18960"/>
          <a:stretch/>
        </p:blipFill>
        <p:spPr bwMode="auto">
          <a:xfrm>
            <a:off x="5840866" y="2637949"/>
            <a:ext cx="1481455" cy="1442720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9" name="Picture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490" y="2637949"/>
            <a:ext cx="2165350" cy="11493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70788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Today’s Team Point Challenge!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392770"/>
            <a:ext cx="7089422" cy="13849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Try to include these words/phrases in your writing and ensure they are spelt correctly. 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939" y="4445456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994631" y="3060461"/>
            <a:ext cx="7089422" cy="13849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dirty="0" smtClean="0">
                <a:latin typeface="HfW cursive" panose="00000500000000000000" pitchFamily="2" charset="0"/>
              </a:rPr>
              <a:t>-</a:t>
            </a:r>
            <a:r>
              <a:rPr lang="en-US" altLang="en-US" sz="32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s</a:t>
            </a:r>
            <a:r>
              <a:rPr kumimoji="0" lang="en-US" altLang="en-US" sz="3200" b="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HfW cursive" panose="00000500000000000000" pitchFamily="2" charset="0"/>
              </a:rPr>
              <a:t>ensational break-through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en-US" sz="32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my pulse was racing</a:t>
            </a:r>
            <a:r>
              <a:rPr kumimoji="0" lang="en-US" altLang="en-US" sz="2000" b="0" i="0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HfW cursive" panose="00000500000000000000" pitchFamily="2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8742" y="4010297"/>
            <a:ext cx="2335271" cy="218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98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Today we are going to write the next paragraph of our recount. </a:t>
            </a: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 would like you to work with your partner to write ideas on the whiteboards, then we will write ou</a:t>
            </a:r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r own paragraph independently. </a:t>
            </a:r>
            <a:endParaRPr lang="en-GB" sz="2800" dirty="0" smtClean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32343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First, let’s start with one of our amazing time adverbials...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707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317009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Next, we need to talk about the moment the young boy found something hard.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4000" b="1" u="sng" dirty="0" smtClean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How did you feel?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77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255454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Now you have uncovered the rest of the steps!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4000" b="1" u="sng" dirty="0" smtClean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How did you feel?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302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93899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Remember: You had to cover them back up and wait for Lord Carnarvon.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921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Plenary: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Let’s share our work and see if we can edit anything together. 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If you make an edit use the code CI in your book. </a:t>
            </a:r>
          </a:p>
        </p:txBody>
      </p:sp>
    </p:spTree>
    <p:extLst>
      <p:ext uri="{BB962C8B-B14F-4D97-AF65-F5344CB8AC3E}">
        <p14:creationId xmlns:p14="http://schemas.microsoft.com/office/powerpoint/2010/main" val="2369352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8452</TotalTime>
  <Words>189</Words>
  <Application>Microsoft Office PowerPoint</Application>
  <PresentationFormat>On-screen Show (4:3)</PresentationFormat>
  <Paragraphs>27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Times New Roman</vt:lpstr>
      <vt:lpstr>Arial</vt:lpstr>
      <vt:lpstr>HfW cursive</vt:lpstr>
      <vt:lpstr>Calibri</vt:lpstr>
      <vt:lpstr>Twinkl SemiBold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53</cp:revision>
  <dcterms:created xsi:type="dcterms:W3CDTF">2017-02-27T12:04:27Z</dcterms:created>
  <dcterms:modified xsi:type="dcterms:W3CDTF">2021-10-10T11:39:04Z</dcterms:modified>
</cp:coreProperties>
</file>