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6"/>
  </p:notesMasterIdLst>
  <p:sldIdLst>
    <p:sldId id="256" r:id="rId2"/>
    <p:sldId id="259" r:id="rId3"/>
    <p:sldId id="257" r:id="rId4"/>
    <p:sldId id="258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4BEAC4-701A-4B74-A7AE-5BA48A0D49B5}" type="datetimeFigureOut">
              <a:rPr lang="en-GB" smtClean="0"/>
              <a:t>29/04/2021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CAB06B-BB29-47B7-9CB0-8CB9D3AFED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28026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A7F66-AA55-4094-B018-FC2D13BEF5C2}" type="datetimeFigureOut">
              <a:rPr lang="en-GB" smtClean="0"/>
              <a:t>29/04/2021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B8346-62D0-4578-BACB-71C8D8FBC296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98161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A7F66-AA55-4094-B018-FC2D13BEF5C2}" type="datetimeFigureOut">
              <a:rPr lang="en-GB" smtClean="0"/>
              <a:t>29/04/2021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B8346-62D0-4578-BACB-71C8D8FBC2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5204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A7F66-AA55-4094-B018-FC2D13BEF5C2}" type="datetimeFigureOut">
              <a:rPr lang="en-GB" smtClean="0"/>
              <a:t>29/04/2021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B8346-62D0-4578-BACB-71C8D8FBC296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21058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A7F66-AA55-4094-B018-FC2D13BEF5C2}" type="datetimeFigureOut">
              <a:rPr lang="en-GB" smtClean="0"/>
              <a:t>29/04/2021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B8346-62D0-4578-BACB-71C8D8FBC2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13631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A7F66-AA55-4094-B018-FC2D13BEF5C2}" type="datetimeFigureOut">
              <a:rPr lang="en-GB" smtClean="0"/>
              <a:t>29/04/2021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B8346-62D0-4578-BACB-71C8D8FBC2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0953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A7F66-AA55-4094-B018-FC2D13BEF5C2}" type="datetimeFigureOut">
              <a:rPr lang="en-GB" smtClean="0"/>
              <a:t>29/04/2021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B8346-62D0-4578-BACB-71C8D8FBC2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0354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A7F66-AA55-4094-B018-FC2D13BEF5C2}" type="datetimeFigureOut">
              <a:rPr lang="en-GB" smtClean="0"/>
              <a:t>29/04/2021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B8346-62D0-4578-BACB-71C8D8FBC2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16881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057A7F66-AA55-4094-B018-FC2D13BEF5C2}" type="datetimeFigureOut">
              <a:rPr lang="en-GB" smtClean="0"/>
              <a:t>29/04/2021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11B8346-62D0-4578-BACB-71C8D8FBC2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2444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A7F66-AA55-4094-B018-FC2D13BEF5C2}" type="datetimeFigureOut">
              <a:rPr lang="en-GB" smtClean="0"/>
              <a:t>29/04/2021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B8346-62D0-4578-BACB-71C8D8FBC2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93470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A7F66-AA55-4094-B018-FC2D13BEF5C2}" type="datetimeFigureOut">
              <a:rPr lang="en-GB" smtClean="0"/>
              <a:t>29/04/2021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B8346-62D0-4578-BACB-71C8D8FBC2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9440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A7F66-AA55-4094-B018-FC2D13BEF5C2}" type="datetimeFigureOut">
              <a:rPr lang="en-GB" smtClean="0"/>
              <a:t>29/04/2021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B8346-62D0-4578-BACB-71C8D8FBC2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01087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057A7F66-AA55-4094-B018-FC2D13BEF5C2}" type="datetimeFigureOut">
              <a:rPr lang="en-GB" smtClean="0"/>
              <a:t>29/04/2021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A11B8346-62D0-4578-BACB-71C8D8FBC296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2927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scratch.mit.edu/projects/316961043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76503" y="2233748"/>
            <a:ext cx="96795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dirty="0" smtClean="0">
                <a:latin typeface="Comic Sans MS" panose="030F0702030302020204" pitchFamily="66" charset="0"/>
              </a:rPr>
              <a:t>Computing</a:t>
            </a:r>
            <a:endParaRPr lang="en-GB" sz="3200" u="sng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48464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1074" y="867826"/>
            <a:ext cx="10058400" cy="836023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Recap…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3508" y="1845734"/>
            <a:ext cx="10593977" cy="4023360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What can you remember from our last computing lesson?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What is a continuous loop? 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What control did you have to include in your continuous loop?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19172" y="725941"/>
            <a:ext cx="3000375" cy="4752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1068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" y="743803"/>
            <a:ext cx="11821886" cy="1450757"/>
          </a:xfrm>
        </p:spPr>
        <p:txBody>
          <a:bodyPr>
            <a:normAutofit fontScale="90000"/>
          </a:bodyPr>
          <a:lstStyle/>
          <a:p>
            <a:r>
              <a:rPr lang="en-GB" u="sng" dirty="0">
                <a:latin typeface="Comic Sans MS" panose="030F0702030302020204" pitchFamily="66" charset="0"/>
                <a:hlinkClick r:id="rId2"/>
              </a:rPr>
              <a:t>https://scratch.mit.edu/projects/316961043/</a:t>
            </a:r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4766" y="1950236"/>
            <a:ext cx="10659291" cy="3274907"/>
          </a:xfrm>
        </p:spPr>
        <p:txBody>
          <a:bodyPr>
            <a:norm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Spend the </a:t>
            </a:r>
            <a:r>
              <a:rPr lang="en-GB" sz="2400" dirty="0" smtClean="0">
                <a:latin typeface="Comic Sans MS" panose="030F0702030302020204" pitchFamily="66" charset="0"/>
              </a:rPr>
              <a:t>first 15 minutes of the lesson playing </a:t>
            </a:r>
            <a:r>
              <a:rPr lang="en-GB" sz="2400" dirty="0">
                <a:latin typeface="Comic Sans MS" panose="030F0702030302020204" pitchFamily="66" charset="0"/>
              </a:rPr>
              <a:t>with the game. </a:t>
            </a: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Comic Sans MS" panose="030F0702030302020204" pitchFamily="66" charset="0"/>
              </a:rPr>
              <a:t>What </a:t>
            </a:r>
            <a:r>
              <a:rPr lang="en-US" sz="2400" dirty="0">
                <a:latin typeface="Comic Sans MS" panose="030F0702030302020204" pitchFamily="66" charset="0"/>
              </a:rPr>
              <a:t>does the game do? </a:t>
            </a:r>
            <a:endParaRPr lang="en-US" sz="2400" dirty="0" smtClean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Comic Sans MS" panose="030F0702030302020204" pitchFamily="66" charset="0"/>
              </a:rPr>
              <a:t>What </a:t>
            </a:r>
            <a:r>
              <a:rPr lang="en-US" sz="2400" dirty="0">
                <a:latin typeface="Comic Sans MS" panose="030F0702030302020204" pitchFamily="66" charset="0"/>
              </a:rPr>
              <a:t>are the controls? </a:t>
            </a:r>
            <a:endParaRPr lang="en-US" sz="2400" dirty="0" smtClean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Comic Sans MS" panose="030F0702030302020204" pitchFamily="66" charset="0"/>
              </a:rPr>
              <a:t>What code do you think is being used?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t="782"/>
          <a:stretch/>
        </p:blipFill>
        <p:spPr>
          <a:xfrm>
            <a:off x="6857628" y="2534193"/>
            <a:ext cx="4278457" cy="3226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8065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0120" y="901338"/>
            <a:ext cx="3997234" cy="966651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Your activity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9359" y="102659"/>
            <a:ext cx="5381897" cy="660505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22960" y="2782388"/>
            <a:ext cx="4950823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Comic Sans MS" panose="030F0702030302020204" pitchFamily="66" charset="0"/>
              </a:rPr>
              <a:t>You are going to complete </a:t>
            </a:r>
            <a:r>
              <a:rPr lang="en-US" sz="2000" dirty="0">
                <a:latin typeface="Comic Sans MS" panose="030F0702030302020204" pitchFamily="66" charset="0"/>
              </a:rPr>
              <a:t>the task </a:t>
            </a:r>
            <a:r>
              <a:rPr lang="en-US" sz="2000" dirty="0" smtClean="0">
                <a:latin typeface="Comic Sans MS" panose="030F0702030302020204" pitchFamily="66" charset="0"/>
              </a:rPr>
              <a:t>sheet provided. </a:t>
            </a:r>
          </a:p>
          <a:p>
            <a:endParaRPr lang="en-US" sz="2000" dirty="0">
              <a:latin typeface="Comic Sans MS" panose="030F0702030302020204" pitchFamily="66" charset="0"/>
            </a:endParaRPr>
          </a:p>
          <a:p>
            <a:endParaRPr lang="en-US" dirty="0" smtClean="0">
              <a:latin typeface="Comic Sans MS" panose="030F0702030302020204" pitchFamily="66" charset="0"/>
            </a:endParaRPr>
          </a:p>
          <a:p>
            <a:endParaRPr lang="en-US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5910045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24</TotalTime>
  <Words>80</Words>
  <Application>Microsoft Office PowerPoint</Application>
  <PresentationFormat>Widescreen</PresentationFormat>
  <Paragraphs>17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Calibri</vt:lpstr>
      <vt:lpstr>Calibri Light</vt:lpstr>
      <vt:lpstr>Comic Sans MS</vt:lpstr>
      <vt:lpstr>Wingdings</vt:lpstr>
      <vt:lpstr>Retrospect</vt:lpstr>
      <vt:lpstr>PowerPoint Presentation</vt:lpstr>
      <vt:lpstr>Recap…</vt:lpstr>
      <vt:lpstr>https://scratch.mit.edu/projects/316961043/ </vt:lpstr>
      <vt:lpstr>Your activity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Jodie Holzman</dc:creator>
  <cp:lastModifiedBy>Rachael Norman</cp:lastModifiedBy>
  <cp:revision>2</cp:revision>
  <dcterms:created xsi:type="dcterms:W3CDTF">2021-04-29T12:34:39Z</dcterms:created>
  <dcterms:modified xsi:type="dcterms:W3CDTF">2021-04-29T16:51:09Z</dcterms:modified>
</cp:coreProperties>
</file>