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9" r:id="rId7"/>
    <p:sldId id="261" r:id="rId8"/>
    <p:sldId id="25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477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04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80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991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760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209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352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63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38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542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32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6FD78-AF82-4141-BD20-8F690F5BF426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2E048-4ABD-EC40-A80C-3C514DEE5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445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Playing Simon says…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 French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186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74554"/>
            <a:ext cx="8229600" cy="5267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Instead of Simon says in French it is …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Jacques a </a:t>
            </a:r>
            <a:r>
              <a:rPr lang="en-US" dirty="0" err="1" smtClean="0"/>
              <a:t>dit</a:t>
            </a:r>
            <a:r>
              <a:rPr lang="en-US" dirty="0" smtClean="0"/>
              <a:t> …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Example: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Simon says touch your knee…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Jacques a </a:t>
            </a:r>
            <a:r>
              <a:rPr lang="en-US" dirty="0" err="1" smtClean="0"/>
              <a:t>dit</a:t>
            </a:r>
            <a:r>
              <a:rPr lang="en-US" dirty="0" smtClean="0"/>
              <a:t> </a:t>
            </a:r>
            <a:r>
              <a:rPr lang="en-US" b="1" dirty="0" err="1" smtClean="0"/>
              <a:t>touche</a:t>
            </a:r>
            <a:r>
              <a:rPr lang="en-US" b="1" dirty="0" smtClean="0"/>
              <a:t> </a:t>
            </a:r>
            <a:r>
              <a:rPr lang="en-US" dirty="0" smtClean="0"/>
              <a:t>ton genou…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4" name="AUDIO-2020-06-14-16-04-38 (1)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38900" y="543884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36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74554"/>
            <a:ext cx="8229600" cy="52675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Jacques a </a:t>
            </a:r>
            <a:r>
              <a:rPr lang="en-US" dirty="0" err="1" smtClean="0"/>
              <a:t>dit</a:t>
            </a:r>
            <a:r>
              <a:rPr lang="en-US" dirty="0" smtClean="0"/>
              <a:t> </a:t>
            </a:r>
            <a:r>
              <a:rPr lang="en-US" b="1" dirty="0" err="1" smtClean="0"/>
              <a:t>touche</a:t>
            </a:r>
            <a:r>
              <a:rPr lang="en-US" b="1" dirty="0" smtClean="0"/>
              <a:t> </a:t>
            </a:r>
            <a:r>
              <a:rPr lang="en-US" dirty="0" smtClean="0"/>
              <a:t>ton genou…</a:t>
            </a:r>
          </a:p>
          <a:p>
            <a:pPr marL="0" indent="0">
              <a:buNone/>
            </a:pPr>
            <a:endParaRPr lang="en-US" b="1" dirty="0"/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993900" y="2628900"/>
            <a:ext cx="990600" cy="1193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800100" y="3848100"/>
            <a:ext cx="1780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This is the </a:t>
            </a:r>
            <a:r>
              <a:rPr lang="en-US" dirty="0" err="1" smtClean="0"/>
              <a:t>french</a:t>
            </a:r>
            <a:r>
              <a:rPr lang="en-US" dirty="0" smtClean="0"/>
              <a:t> </a:t>
            </a:r>
          </a:p>
          <a:p>
            <a:r>
              <a:rPr lang="en-US" dirty="0"/>
              <a:t>v</a:t>
            </a:r>
            <a:r>
              <a:rPr lang="en-US" dirty="0" smtClean="0"/>
              <a:t>erb for touch.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4267200" y="2628900"/>
            <a:ext cx="901700" cy="1193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397500" y="3822700"/>
            <a:ext cx="212521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This means “your”</a:t>
            </a:r>
          </a:p>
          <a:p>
            <a:endParaRPr lang="en-US" dirty="0"/>
          </a:p>
          <a:p>
            <a:r>
              <a:rPr lang="en-US" dirty="0" smtClean="0"/>
              <a:t>For your:</a:t>
            </a:r>
          </a:p>
          <a:p>
            <a:endParaRPr lang="en-US" dirty="0"/>
          </a:p>
          <a:p>
            <a:r>
              <a:rPr lang="en-US" dirty="0" smtClean="0"/>
              <a:t>Instead of La </a:t>
            </a:r>
            <a:r>
              <a:rPr lang="en-US" dirty="0" smtClean="0">
                <a:sym typeface="Wingdings"/>
              </a:rPr>
              <a:t> Ta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Instead of Le  Ton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Instead of Les  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372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74554"/>
            <a:ext cx="8229600" cy="5267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Examples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Jacques a </a:t>
            </a:r>
            <a:r>
              <a:rPr lang="en-US" dirty="0" err="1" smtClean="0"/>
              <a:t>dit</a:t>
            </a:r>
            <a:r>
              <a:rPr lang="en-US" dirty="0" smtClean="0"/>
              <a:t> </a:t>
            </a:r>
            <a:r>
              <a:rPr lang="en-US" b="1" dirty="0" err="1" smtClean="0"/>
              <a:t>touche</a:t>
            </a:r>
            <a:r>
              <a:rPr lang="en-US" b="1" dirty="0" smtClean="0"/>
              <a:t> </a:t>
            </a:r>
            <a:r>
              <a:rPr lang="en-US" dirty="0" smtClean="0"/>
              <a:t>ton genou…</a:t>
            </a:r>
          </a:p>
          <a:p>
            <a:pPr marL="0" indent="0">
              <a:buNone/>
            </a:pPr>
            <a:r>
              <a:rPr lang="en-US" dirty="0" smtClean="0"/>
              <a:t>Jacques a </a:t>
            </a:r>
            <a:r>
              <a:rPr lang="en-US" dirty="0" err="1" smtClean="0"/>
              <a:t>dit</a:t>
            </a:r>
            <a:r>
              <a:rPr lang="en-US" dirty="0" smtClean="0"/>
              <a:t> </a:t>
            </a:r>
            <a:r>
              <a:rPr lang="en-US" b="1" dirty="0" err="1" smtClean="0"/>
              <a:t>touche</a:t>
            </a:r>
            <a:r>
              <a:rPr lang="en-US" dirty="0" smtClean="0"/>
              <a:t> ta </a:t>
            </a:r>
            <a:r>
              <a:rPr lang="en-US" dirty="0" err="1" smtClean="0"/>
              <a:t>jambe</a:t>
            </a:r>
            <a:r>
              <a:rPr lang="en-US" dirty="0" smtClean="0"/>
              <a:t>…</a:t>
            </a:r>
          </a:p>
          <a:p>
            <a:pPr marL="0" indent="0">
              <a:buNone/>
            </a:pPr>
            <a:r>
              <a:rPr lang="en-US" dirty="0" smtClean="0"/>
              <a:t>Jacques a </a:t>
            </a:r>
            <a:r>
              <a:rPr lang="en-US" dirty="0" err="1" smtClean="0"/>
              <a:t>dit</a:t>
            </a:r>
            <a:r>
              <a:rPr lang="en-US" b="1" dirty="0" smtClean="0"/>
              <a:t> </a:t>
            </a:r>
            <a:r>
              <a:rPr lang="en-US" b="1" dirty="0" err="1" smtClean="0"/>
              <a:t>touche</a:t>
            </a:r>
            <a:r>
              <a:rPr lang="en-US" b="1" dirty="0" smtClean="0"/>
              <a:t> </a:t>
            </a:r>
            <a:r>
              <a:rPr lang="en-US" dirty="0" err="1" smtClean="0"/>
              <a:t>tes</a:t>
            </a:r>
            <a:r>
              <a:rPr lang="en-US" dirty="0" smtClean="0"/>
              <a:t> </a:t>
            </a:r>
            <a:r>
              <a:rPr lang="en-US" dirty="0" err="1" smtClean="0"/>
              <a:t>cheveux</a:t>
            </a:r>
            <a:r>
              <a:rPr lang="en-US" dirty="0" smtClean="0"/>
              <a:t>…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Etc.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8915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14 at 15.37.0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91" y="698500"/>
            <a:ext cx="4165600" cy="6159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19166" y="1509067"/>
            <a:ext cx="4026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Tes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2719166" y="2338800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Ta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3972233" y="1370567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Ta</a:t>
            </a:r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2375791" y="3406798"/>
            <a:ext cx="421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</a:t>
            </a:r>
            <a:endParaRPr lang="en-US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5072900" y="1923533"/>
            <a:ext cx="421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</a:t>
            </a:r>
            <a:endParaRPr lang="en-US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2375791" y="4361933"/>
            <a:ext cx="421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</a:t>
            </a:r>
            <a:endParaRPr 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2846890" y="5690399"/>
            <a:ext cx="421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2719166" y="4900766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Ta</a:t>
            </a:r>
            <a:endParaRPr 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5223933" y="4900766"/>
            <a:ext cx="8483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 genou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4932725" y="5723464"/>
            <a:ext cx="421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</a:t>
            </a:r>
            <a:endParaRPr 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2846890" y="1940466"/>
            <a:ext cx="8515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 oreille</a:t>
            </a:r>
            <a:endParaRPr lang="en-US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2631962" y="2905666"/>
            <a:ext cx="8803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 epaule</a:t>
            </a:r>
            <a:endParaRPr lang="en-US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5072900" y="3044165"/>
            <a:ext cx="421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Ton</a:t>
            </a:r>
            <a:endParaRPr lang="en-US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5091886" y="2331933"/>
            <a:ext cx="4026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Tes</a:t>
            </a:r>
            <a:endParaRPr lang="en-US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5091886" y="1508666"/>
            <a:ext cx="4026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Tes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241300" y="329168"/>
            <a:ext cx="2261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Jacques a </a:t>
            </a:r>
            <a:r>
              <a:rPr lang="en-US" dirty="0" err="1" smtClean="0"/>
              <a:t>dit</a:t>
            </a:r>
            <a:r>
              <a:rPr lang="en-US" dirty="0" smtClean="0"/>
              <a:t> </a:t>
            </a:r>
            <a:r>
              <a:rPr lang="en-US" dirty="0" err="1" smtClean="0"/>
              <a:t>touche</a:t>
            </a:r>
            <a:r>
              <a:rPr lang="en-US" dirty="0" smtClean="0"/>
              <a:t>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878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0C2274-AD33-46B5-A64F-597E55ACDCE8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720D788-D283-405A-8DAD-1FFDF7667B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D15AFC-C953-4C63-BE1F-3FCB616089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119</Words>
  <Application>Microsoft Office PowerPoint</Application>
  <PresentationFormat>On-screen Show (4:3)</PresentationFormat>
  <Paragraphs>48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Playing Simon says…</vt:lpstr>
      <vt:lpstr>PowerPoint Presentation</vt:lpstr>
      <vt:lpstr>PowerPoint Presentation</vt:lpstr>
      <vt:lpstr>PowerPoint Presentation</vt:lpstr>
      <vt:lpstr>PowerPoint Presentation</vt:lpstr>
    </vt:vector>
  </TitlesOfParts>
  <Company>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Simon says…</dc:title>
  <dc:creator>Fiona Williamson</dc:creator>
  <cp:lastModifiedBy>Taiyibha Ahmed</cp:lastModifiedBy>
  <cp:revision>3</cp:revision>
  <dcterms:created xsi:type="dcterms:W3CDTF">2020-06-14T14:29:57Z</dcterms:created>
  <dcterms:modified xsi:type="dcterms:W3CDTF">2020-06-14T16:44:34Z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