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750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403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06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89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83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021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86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092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989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191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080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7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3 – Writing the time (2)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Today you will continue to practice writing the time.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0156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807" y="376236"/>
            <a:ext cx="8635637" cy="3407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755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464" y="884327"/>
            <a:ext cx="9890374" cy="4053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571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708" y="688384"/>
            <a:ext cx="8985749" cy="18155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5394" y="2873829"/>
            <a:ext cx="108552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Could you write some time sentences like this of your own?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53017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465" y="1153070"/>
            <a:ext cx="6395358" cy="58624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05840" y="391886"/>
            <a:ext cx="821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Discuss this question with an adult.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93962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38</Words>
  <Application>Microsoft Office PowerPoint</Application>
  <PresentationFormat>Widescreen</PresentationFormat>
  <Paragraphs>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Lesson 3 – Writing the time (2)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Corah</dc:creator>
  <cp:lastModifiedBy>Sophie Corah</cp:lastModifiedBy>
  <cp:revision>2</cp:revision>
  <dcterms:created xsi:type="dcterms:W3CDTF">2020-06-23T14:52:14Z</dcterms:created>
  <dcterms:modified xsi:type="dcterms:W3CDTF">2020-06-23T15:03:32Z</dcterms:modified>
</cp:coreProperties>
</file>