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9" r:id="rId2"/>
    <p:sldId id="260" r:id="rId3"/>
    <p:sldId id="265" r:id="rId4"/>
    <p:sldId id="268" r:id="rId5"/>
    <p:sldId id="269" r:id="rId6"/>
    <p:sldId id="261" r:id="rId7"/>
    <p:sldId id="258" r:id="rId8"/>
    <p:sldId id="274" r:id="rId9"/>
    <p:sldId id="275" r:id="rId10"/>
    <p:sldId id="266" r:id="rId11"/>
    <p:sldId id="270" r:id="rId12"/>
    <p:sldId id="272" r:id="rId13"/>
    <p:sldId id="273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267F7-EC8F-46A9-977E-5607C1784F2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4D59D-E526-4612-90AF-DEF9762637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978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699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745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98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926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203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865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5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76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37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88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33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28E7F-99AB-44CA-8113-23C4D22782A3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54FFF-125F-4C6A-877B-171A5383F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38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classroomsecrets.co.uk/resource/year-4-formal-and-informal-language-game/" TargetMode="External"/><Relationship Id="rId2" Type="http://schemas.openxmlformats.org/officeDocument/2006/relationships/hyperlink" Target="https://www.bbc.co.uk/bitesize/articles/zkkj2s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11663" y="3115163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3200" b="0" i="0" u="none" strike="noStrike" dirty="0" smtClean="0">
                <a:solidFill>
                  <a:srgbClr val="455F51"/>
                </a:solidFill>
                <a:effectLst/>
                <a:latin typeface="HfW cursive" panose="00000500000000000000" pitchFamily="2" charset="0"/>
              </a:rPr>
              <a:t>LO: To write with purpose</a:t>
            </a:r>
          </a:p>
          <a:p>
            <a:pPr fontAlgn="base"/>
            <a:r>
              <a:rPr lang="en-GB" sz="3200" dirty="0" smtClean="0">
                <a:solidFill>
                  <a:srgbClr val="455F51"/>
                </a:solidFill>
                <a:latin typeface="HfW cursive" panose="00000500000000000000" pitchFamily="2" charset="0"/>
              </a:rPr>
              <a:t>C: Formal letter</a:t>
            </a:r>
          </a:p>
          <a:p>
            <a:pPr fontAlgn="base"/>
            <a:endParaRPr lang="en-US" sz="2400" b="0" i="0" u="sng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60598" y="1230807"/>
            <a:ext cx="65181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0" i="0" u="sng" strike="noStrike" dirty="0" smtClean="0">
                <a:solidFill>
                  <a:srgbClr val="262626"/>
                </a:solidFill>
                <a:effectLst/>
                <a:latin typeface="HfW cursive" panose="00000500000000000000" pitchFamily="2" charset="0"/>
              </a:rPr>
              <a:t>Tuesday 23 November 2021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229" y="2155680"/>
            <a:ext cx="3576426" cy="290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721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0728" y="2142836"/>
            <a:ext cx="26323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Let’s take a look at this piece of writing.</a:t>
            </a:r>
          </a:p>
          <a:p>
            <a:endParaRPr lang="en-GB" sz="2000" dirty="0" smtClean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0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TPS: What do you think it is and why?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sz="20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What features can you spot?</a:t>
            </a:r>
            <a:endParaRPr lang="en-GB" sz="20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312" y="85725"/>
            <a:ext cx="5946487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701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data:image/jpg;base64,%20/9j/4AAQSkZJRgABAQEAYABgAAD/2wBDAAUDBAQEAwUEBAQFBQUGBwwIBwcHBw8LCwkMEQ8SEhEPERETFhwXExQaFRERGCEYGh0dHx8fExciJCIeJBweHx7/2wBDAQUFBQcGBw4ICA4eFBEUHh4eHh4eHh4eHh4eHh4eHh4eHh4eHh4eHh4eHh4eHh4eHh4eHh4eHh4eHh4eHh4eHh7/wAARCAKOAkE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KACiiigAooooAKKKKACiiigAooooAKKKKACiiigAooooAKKKKACiiigAooooAKKKKACiiigAooooAKKKKACiiigAorgR8Robbxz4h0DVrOOys9KtRcQXnmk+ftTfIpXHBUEHqcjNQeEvihFqGn6eNb0a7sNVvZ7hPsdtG9yIUiYBnkcKAoG4ZzwDnrQB6LRWL4N8SWPirRk1fTYbxLSQ/umubdojIuMhlDdVOetc3H46vp/i1deC4rfSY4LVIXd5rmUXEodGYlEEZTjb3cUAd9RXJfFTxZN4O8PQ6lbwWcrzXkVtm7leOJN5xuYorNx7Kaz7f4oeHre+0vSNWu4hqd7HEzmyWSW3iMrFYgzsqldxHG4DvQB3tFcRF8UPC7wahcP/aUNvYw3EzTS2MipMsEhjl8skfOVZTkD60l78UfDFlpT316upWsi3X2X7HNZOlyX278iMjcV2856YzQB3FFcxoPjnQ9c1mLTNJ+23TyWcV4Z0tX8lI5AxTc+MAnYwx14rp6ACiiigAooooAKKKKACiiigAooooAKKKKACiiigAooooAKKKKACiiigAooooAKKKKACiiigAooooAKKKKACiiigAooooAKKKKACiiigAooooAKKKKACiiigAooooAKKKKACiiigAooooAKKKKACiiigAooooAKKKKACiiigAoorJ8X62PDvh671hrC7vxbRlzBbKC7ADPfAA9ycCgDE174ceHdb1Fr6/8AtbSnUYNQIWUKC8S7Qh45jYcMp61e0vwfpum3731pcXazO1y2S4IUzuHcgY7EDH9aw/FHxPsdCudJhOj3t1/aFrHdkpLEhjjdlUABmBkfLfcTJ9q6PUvE1np3iW30S8jkiNxZTXcVw2BG3lY3p67gp3emAaAKfhDwZb+Gd5tNW1Gdprhri483ygJiUCgFURVUDGflAyeuaX/hD1j8Y3fiSz1/V7R7wRi5s42iMEpjUqpIZCw+92bsKybf4jx3cekyWulun9oSW3yTToJI4545XRiq5IJWIHBx972NXPDXxC0HUoPD9vfXcFjq+s2MN3FZFieZE3bVYgZ6H8qANm+8PwX9lplvfXl3O+nXEVwkxZQ8kkfQvgY574ArL1LwLpt34yTxTFd3NpeERC4jjjhdLgRk7NxdGZcBmHyleDTPE3xC0Hw9quo6dqcogmstPF8N8qL5y5I2pk8tx+oq1b+OPDcl9Zaa+pQw6leWyXEdo7gPhk3BT2zjtQBUm+Hehy6auntNfCJYryIESjdi5kMknOOoJOPQetN8T/DvRtdu5b2W5vLe8e4S4SeMRuY2VCmAsiMuCp5yD+FLH8SfCY/sq3udVtoL/VIYZLe28wSEmUZjXcmVOecYPODWVa/F/wALnwZNr1zcJ59pFHJd2cLb3i3vsGMgZGTjNAG3N4VurHTtSbw9qj2+rX1rb2v2udVIiEW4CQIqhd2HY4wATjoK6pRhQCSSB1PesTSPF3h7VtWOladqUdxeCBbho1ByqMAQTxwcEHHWtygAooooAKKKKACiiigAooooAKKKKACiiigAooooAKKKKACiiigAooooAKKKKACiiigAooooAKKKKACiiigAooooAKKKKACiiigAooooAKKKKACiiigAooooAKKKKACiiigAooooAKKKKACiiigAooooAKKKKACiiigAooooAKx/Gmk32ueGb7SNP1KLTpbuIxGeS288KrDDfLuXnHvWxRQB5Zrvwovtat9Mjv8AxNayyWlitk8p0kFkCsCJbcmTNvLgAbwW5AOO1dT8RfBsPjDT7O2bUJtPktpw/nxIGZ4mBWWLnGA6EjPbg9q6qigDj9R8CwXfiT+2Fv2hHn2sqwLCNqiBJkCg56ETfht9652x+ETWuveH78+JHmt9Gis1SCW03MWt0KZR9+I1bOWAUnIHNbGq/FDw7p1zqVnOx+22GqwaYbXzE82VpfK2uq5+6POHv8pq3qHxG8KaVAkmtapb2BknmhRTIJN3lymMt8mcDcMc9CcHmgBfEXgTTtc1XVtQvGgke/00WKiW1WQwfe+dSe/zdOOlY1j8LLay8WJrUN5YzRssJmjudO8ybzI4hEHjk8wBOApxtbHPPNbPg/x7o2v6pdaP9ogh1WC4njFqHJZkjcruzgc4wSO2aqXXxIsbbVfENvJpV2LPQUc3V2JI+XWNX2iPdvwQwAYjaTkZ4oA4ax+HXizRPiTpU2n2sN7pNpaWNqbuZgEKwxvG0hUSgiTDHb+7cc/e647SX4bR/wBipp9vrDwSRaQ2mxTC3HykyrIJCM8/MoyuefWtLTPiL4RvodNZdWihl1G0N3DFJkMIgPmZvQDBGTxxToviJ4Ml0OXWk161NlFKsLvnkOwyBjryMn8DQBj3nhTxZZaxd+JNN1qxuNTktPJS2jsjbQSzMqr50/71vMC4LAABgOMmvQV3bRuIJxyQOprltG8feHdX8Wjw3p90Z7lrFL6OVRmOSNicYPrxXVUAFFFFABRRRQAUUUUAFFFFABRRRQAUUUUAFFFFABRRRQAUUUUAFFFFABRRRQAUUUUAFFFFABRRRQAUUUUAFFFFABRRRQAUUUUAFFFFABRRRQAUUUUAFFFFABRRRQAUUUUAFFFFABRRRQAUUUUAFFFFABRRRQAUUUUAFFFFABRRRQAUUVzeq+NNK0/xCND+z6jd3KCNrlrW0eWO1DkhDKyjCZwevYE0AZOq/DbTdQGrSSTxC51HWLfVBcG0QyQmLycRhupB8nrnjceK4jxz8PPFsXi3Tr3w3bw6lBGZ5GM7hIhJLd+eFlUSoSi+oEnT7tek6J450XVdFutRgkPmWjT+faKyvOgimeIsVUnglCR7EVsLrejtqTaaNTtDeqpZoPNXeABkkjrwCKAMTSvBcNhqljfrfF2tby8u9vkgbzcZyM57Z698VR1bwFc6t4tk1m+11DbiKaO3ihsVjnQSR7CrzBv3iDJIUqOSOeK6WHxFoM1rdXUOsWMkFoQLiRZ1KxZ6bjniiXxFoMSWzyaxYot1g25adR5uTgbeeeeKAOXX4dC80a60/XtYN+13oR0W4lhthBuj5+cDc2Dg9M47+1Y0nwgWbRYbabUNGF9bXaXMU8WilIn2oyYlj84l+GOCGXFdvo/izSNR1nU9H8+OC9sLprdoZJF3yBY45C6jOduJAPwNWIvE3h2Wwkv49b09rWNtrzCddqnGcE564oA5d/CfiDQkS98L3unC6j0wWIszY+XbGTfuWYfvMoqlmJQbi3Y5rvV3bRuIJxyQMZqhpmuaPqc7QadqlndyrGsjJDMrkIejYHY1oUAFFFFABRRRQAUUUUAFFFFABRRRQAUUUUAFFFFABRRRQAUUUUAFFFFABRRRQAUUUUAFFFFABRRRQAUUUUAFFFFABRRRQAUUUUAFFFFABRRRQAUUUUAFFFFABRRRQAUUUUAFFFFABRRRQAUUUUAFFFFABRRRQAUUUUAFFFFABRRRQAVxkmheJ9N8aX+p6DNpUmnauYWvReM4lt3QbS0QVSHBXsxXBHXmuzooA8pk+FdyNGezt5tNiuJbfU4p5VjIMpuZ2lTcQMkKGGc9+lUIfAmv3nirW9QmsdOtbKLW59Qt51U/bLnNokSx9MeWTnJ3fw4x3r2WigDwnS/hP4g1DwjajUYdG066i06wt0sbWSWGO5EJDH7QyqGVz935d2OeTW1P8JnuNBuLVbTSLKeTQrrT4EE0t0tvPLLvEiySKGxxnoCD0rsG+IGh/wBp3lpHDqUsNmZEmvY7N2thJGpZ4/MxgsADx68Uap8QvDWn6cL6a4mkiOmHUwIoi7eSNvYfxfMPl60AY918Pbl9el1i3uLGC7k11tR+0CLMoiNoIAmccncN2M4xXO+DPhFqNj82uf2PMHv7G6niSSSdJjbpIGc71ADOz7toG1cYr07S/EFvfeHpdbax1G0giV2aK5tmSUhRkkJ1Pt61laf8QtAukgEq31jPLqC6cbe7tmiljmaPzFDqfugqMgnigDmtM8Fah4LtodW0XTrC8v7U6jttrdfK+0tc3LSQqzBeFQMoJPCheOBXqK7to3YDY5x0zXHX3xJ8OWt2bSMX95cLeS2jR2tq0rBokR5G4/gVZE+b3rsqACiiigAooooAKKKKACisLxB4u8P6Dqtppep34hvbxS0EIRmZlBCk8DgZYDPvWylxA5YJNGxQ4bDA7frQBJRTI5YpFDRyI4boVYHNJ50O8J50e4jcBuGSPWgCSiqq6hZteR2iTq8skbSIF5BUEA89O4rLTxh4bfxI3h1NUhbUlO1ohkgNjO0t03Y5xnNAG9RTHmijUtJKiqMZJYACqtvq2m3F9d2MN7A9zZqjXEYcZjDAlSfTIBoAu0VEbi3EYkM8QRujbxg/jSmeEI7maPahwzbhhT7+lAElFM86HKDzUy/3PmHzfT1rJi8UaFN4mk8NxahG+qRLueAAnbxuwT0zgg464IoA2aKiFxbmMyCeIoDgtvGM+majvr+0s7Rrq4mVYV6sOe+O1AFmio/Ph3MvnRhkG5huGVHqfSgXFvhG8+LEhwh3j5j7etAElFFFABRRRQAUUUUAFFFFABRRRQAUUUUAFFFFABRRRQAUUUUAFFFFABRRRQAUUUUAFFFFABRRRQAUUUUAFFFFABRRRQAUUUUAFFFFABRRRQAUUUUAFFFFABRRRQB59Y+FfFVjZar4bt7rSH0C7lvJoZ5DJ9qU3DPIYigXbgSSMd+7OMDb3qhZ/C210dYJdH0jQZXGhnTrq2uAyQ3ch2ZLkKx2/K3bPNeoUUAcT4K8M654a8IarbWj6ZBqd3NLcWlqjyPZWblFVY1JG8pldx4HLHA9eetfhxrOq6Vp1p4sg0OeWHWk1O/eKeSYXx8tlYtuRdpBKhV5AVQM+vq9FAHkN/8AC3U7bStQ0vQbfQIoLrVZ7y1keSaGXThJFEivCyAneGRiVyAcjmvWbSOSG0hhlmaeREVWkYYLkDlj9etS0UAFFFFABRRRQAUUUUAcXr/hGTWPiZpuvXDXKWVlpssSmC8eEmYyxsoYIRvXCng5FeeWPw68Xy6v4nmurM2y6lBLC5ju4kinY3YdXjWPDIPKHJc7sk44NeteIPF3h/QdVtNL1O+EV7eKXghVGZmUEKTwOBlgM+9bKXEDlgk0bFDhsMDt+tAHlk3g/XtA1db3w5pKT2Nvq00tvp8d2IwIZrRIiw3HAAkDMV9yRyayNO8C+JLeTT47jRbmVx4bTT9SuRexEllhZdlq5bfHIWblmBU4HTrXtcc0Uiho5UcN0KsCDSefDvCedHuI3Abhkj1oA87+GXhvxFpdxpcupWMFhbW1rcwi3iZQyqzoY/MCMUaQhWLMvBz0GcCKz8P+KLXS9d8HrpED2d/c31zDrX2lAALhncBk/wBZ5is5TOMbVXntXoa6hZteR2iTK8skbSIF5BUEA89O4qp/wkWi+UZf7Qh2C9+wk5/5b5x5f1yaAPJ9U8LeMtY0a6l1LwzOtwINPitbOPUIJA0tuJNzyhmCNESwyuQxHoasaj4C1oalrV1F4csJZtQttOknktrgQpdNDxPbcncoYAYz8pAAJr2A3FuN+Z4h5f38uPl+vpVbWNWsNK0i41W7nUWsETSsynJKqMnaO5wOgoA8kj+Gd/qdkI9Q0ZLTT2e/mttKa83LY+bCiRplW2n51eTgkKX4qLXfhjriaHNZaTHOtrIunS3lpb3aCS9kjEn2gbpdybmLISW4bbzXs9teW9xFE8cq/vY1kRScNtIyDjrUjzQom9pY1XGdxYAY9aAPN/AngV7DXNH1K/srwxafpbw266hdpPNbzNOXI/d/JwpwCo4XC9qreJfC/iu88XaqfDtrLoMV/HKLnUlvleC5Jg2Rv5J+ZJlbb8wAG1BknoPT3urZIhK1xEEIyGLjBqvpurabqOn2+oWV9BNa3IDQyq4w4PTFAHjvhL4Z3/8AZdhZajpOqQwLqltcX1tqGoW8sUqpFIGZBAAMFmGQ3LcZ6Vp3HgLxJ9t1u3haP+zLcyvoQFwQ4a5dXmDc8bSJMZ7SADpXrD3ECFg80alfvZYDH1qRSGAZSCDyCO9AHjWteCfEd3pniXT4dGeLU7q6aca3FeRB7+3MwcW43ZKER/u/mXb8noai0/wPrGnnwxJp2g6n5ljeSSP/AGveWs8NpE0iFxsiK4bCsUMYO0k5BzXtVFAGd4b1RtZ0aHUjY3NiszPsiuAA5QOQrkDoGUBgOuGGea0aKKACiiigAooooAKKKKACiiigAooooAKKKKACiiigAooooAKKKKACiiigAooooAKKKKACiiigAooooAKKKKACiiigAooooAKKKKACiiigAooooAKKKKACiiigAooooAKKKKACiiigAooooAKKKKACiiigDi9f8IvrHxL03XbhrhLKy02WJTBeSQkzGWNlDBCN64U8HIrzyx+HXi+bV/E811Z/Zl1KCWFzHdRRxTsbtXV41jwyDyhyXJbJOODXsmq6/o+l6lp+nahfwwXeoy+VaRMfmlbGcCksvEGjXuv3mg2uoQzajZxrJcQKctGrdM/57igDzybwfr2gaut74c0mOext9Wmlt9PjuxEqwzWiRFhuOABIGYr7kgZNZGneBPElvJp8dxotxK48Npp+pXIvYiSywsuy1ctvjkLNyzAqQB06163ea9o9nrlnolzfwx6jehjb25PzOFGSR+AqHTvE+iajrl1otjeie8tciZUUlVI6jdjGRnkZoA5D4ZeG/EWl3GlzalY29hbW1rcwi3iZQVVnQx+YEJRpCFYsy8HPQZwMw/DO7OoSasBOL8+J/wC0FH9oSeT9n3Dnyt2zOB0xmuwu/iF4Vt73U7L+0GluNM3fa0ihZvLKhSVyBjOGU4966ZLi3csFmjJUZYbhlR7+lAHhWn/DnxVaaVr8L2mo3mp3KGOWe5vLR7e/QzhmMabQyybPumXIU8cioJvhn4qbwlZaZc6GNUQW2o29va3OoRg6e80u+GdmXCkquVIQcFjgYr337Rb+WZPPi2A4LbxgH0zUJ1GzF4bUzqJBCJjn7uwnGc9KAPHdS8J67Y+O9PvbjRjdebqtm0erpc829utuI2tigO7aHVnzjafM65FQr4N8ey+Hhpc2kQBbDRBpQ33ccpvcXEbM6BiVUmNDtL9GPIr2wXVqxQLcQkv90Bx8309aessTSGNZEZwMlQwyPwoA8i8B/Da9ih0iPxJp4lt7GK/EUFzcrMYfOmDRBgmELBc9BgHOK5y4+GGvDQ/D9gNB1C3s9Nhntp7PSb+1iZ5iU23oaUEcqpHGHGa9tuvEmiWsV9LPqMMaWE6W90Sf9VI+3ap9zvX8xWn50PmNH5se9Rll3DIHqRQB5J4j+H11LaeJ7s6PcanqF/rMU9oY7mLc0CW8CASCRgrJvjcsmQW6jBwa7zwPqF9PaNpWoaaLa50uC2t7iaFdttLOYlaRYQTnYpIHPqBzg1vyTQxqWklRFGMlmAAz0oE0JlEXmp5hG4LuGceuKAH0UUUAFFFFABRRRQAUUUUAFFFFABRRRQAUUUUAFFFFABRRRQAUUUUAFFFFABRRRQAUUUUAFFFFABRRRQAUUUUAFFFFABRRRQAUUUUAFFFFABRRRQAUUUUAFFFFABRRRQAUUUUAFFFFABRRRQAUUUUAFFFFABRRRQBwfxUsdfvdS8NS6J4dbUxYanHeXEouYoiqJkbBvIJJ3Z9OKiGmeIZ/inqV2NFuNN0q40z7GmpW91BvEm4N5gQ5Oe3KnkDIxXX6vr+iaRcQW+qatZ2U1x/qUnmCF+QOAevJH51dguIJ3mjhmSRoX2ShTko2AcH0OCD+NAHn/iDSPEdr4l8J/YNNvdet9Nmd7zU7m6t0mZXDLggbN23dnhQMD1rM+Gvg3xN4e8ZNvjntdLimvpLiY6iZYdQ8+dpIikJJ8plD/McDJB65zXrFRQ3EE0k0cMyO8LbJVU5KNgHB9OCD+NAHmbfD6++x+NrkLL/aOsX0r2im+fyTE0cKgmPdsDZRucZ965jVvh540vPFXie+itRANQ0+/tVljuYo4ZvMiCwYVR5gYEfMzk85IwK93YhVLHgAZNV9LvrTU7CG/sZ1ntpl3RyL0YetAHmFx8NZDrAs4bCAeHTqFldPa+edrbIZlmYjPJLGLP8AexmuZ8f+G/Eeh+B18y3aa3hgS0ESnz0VBfGRAyFlBQRBQcsB2zXv1FAHzhp/gnXNc0DwpceH9FubW1tZGlEjPBbyRTfbBJI7Z3MYmUHYsZyBtBOK9G8MeB77SvF9lrot0jme/wBSkv5hOS0kMru0KkZ5Aypx2Oa9JooA8j8VfDK71a/8S6oqTm9u9WtLqyA1CRIjFGIdxaMNsJ+R+oOeKqXfw+8Q32qatD/Z8drczPqLPrpvAWvorhX8mIoDuAjDonzAAeVkda9nooA8S1jwr4x1nTb+61DwvILlo9OS0slv4JU8y3WYM0wZgrRkuuVBDEY5BFWLHwbrmmfEqXxVrseqXKRlLlLqwu4EtoI1tlRrcxMvnFQ6uQqnB3juDXstFAFPQ7ybUdGs7+4sZ7CW4gSV7WfHmQlgDsbHG4ZwauUUUAFFFFABRRRQAUUUUAFFFFABRRRQAUUUUAFFFFABRRRQAUUUUAFFFFABRRRQAUUUUAFFFFABRRRQAUUUUAFFFFABRRRQAUUUUAFFFFABRRRQAUUUUAFFFFABRRRQAUUUUAFFFFABRRRQAUUUUAFFFFABRRRQB4x8ePDl/rHii3mh03W7qCTQ7qzQ6fbxyI0zyRlY5S6kqh2nJUqePvCtG28P+KNQ8UWy6uNQgsf7XkuLgWty0UbILCBVGVOSnnK+BnqK9D1fxBoej3EFvqmrWVlNcf6lJ5ghfkDgHryR+dWZdS0+JZmkvbdFgdY5SZANjHGAfQnI/MUAeMTeCPFEtpJdvf8Aif7ZLaajI6LqThfPE7G0wAcDC4wBgEcNmtq48O+JdY1nydSbVoLCa/eWc21y0G9PsMYUFkIOPODdD1FenR6hYyXc9ol5A1xbqGmjEg3Rg5wWHbofypbG+s76zF5Z3UNxbHdiWNwynaSDyPQgj8KAPnMaprDfEfw5pHinUtVhngs9K81UmuA/nlZPMjZI/wB2wdgm5nPG3gYJroY/C3ivQ/Chi0+11e4e60dlvIHu5GEc32hMGNUZSGWMvhUK7sYJyc16mfEHg6a2fXjqmjyRWziJr0yIfLY9F39uvStG01nSbu3+0W2o2s0Xk+fvSUEeXkjf9Mg8+1AHi2n+F/G2oeDoLS9uvEiNa22pNakTvbSu5YG2LjezZGSQrM3o2eldh4Qa88Ia7Np2qTavc2epCxSya4drh2u3SX7Qc/wr8qE9FXPAGa9GikSWJJY3V0dQyspyCD0IpSqlgxUFh0OORQAtFFFABRRRQAUUUUAFFFFABRRRQAUUUUAFFFFABRRRQAUUUUAFFFFABRRRQAUUUUAFFFFABRRRQAUUUUAFFFFABRRRQAUUUUAFFFFABRRRQAUUUUAFFFFABRRRQAUUUUAFFFFABRRRQAUUUUAFFFFABRRRQAUUUUAFFFFABRRRQAUUUUAeMfHjw5qGseKLeaDTdbuoJNDurNDp9vHIjTPJGVjmLqSqHaclSp4+8Kr6/wCBvFGoQ+JL17nVYp7jU9PmXTrZovstzsS3EjHchcgFGHDD7or2+igDzOwjjh+KfieRvCOpLp91pyxyTix/dXciFy4z/EWDAD16UnwwsZJ/hfrGg6homr6OjXWokRGAxSeTPcTSJ5Q9Qjrx2PFem0UAfPmmeB/EmqWc5mhure1e70y2haPSY7GdY4HYtKYmaRTgMAGI5544rpvFngPWbrWNVFhq2uwQJ4cFpFLb/Z1N5Luc7JAYiO/8IXrXrtFAGb4Vt5rTwvpNrcRmOaGyhjkQ/wALBACPzrSoooAKKKKACiiigAooooAKKKKACiiigAooooAKKKKACiiigAooooAKKKKACiiigAooooAKKKKACiiigAooooAKKKKACiiigAooooAKKKKACiiigAooooAKKKKACiiigAooooAKKKKACiiigAooooAKKKKACiiigAooooAKKKKACiiigAooooAKKRnVSoZgCxwMnqajkuraPzN9xEvlLuky4Gwep9KAJaKhtLu2vEZ7WeOZUcoxRs4YHBFSCWMxmQSIUGctngYoAdRQCCAQQQehFFABRUVtcQXURkt5klQOyFkbI3KSrD6ggg/SnCWIymESIZAMlNwyB64oAfRUQurYxtILiIohwzbxhT7ntT/Mjwh8xcP905+99PWgB1FFFABRRRQAUUUUAFFFFABRRRQAUUUUAFFFFABRRRQAUUUUAFFFFABRRRQAUUUUAFFFFABRRRQAUUUUAFFFFABRRRQAUUUUAFFFFABRRRQAUUUUAFFFFABRRRQAUUUUAFFFFABRRRQAUUUUAFFFFABRRRQAUUUUAFFFFABRRRQB5j8Z7rTrPxH4MvJo7xrq31dJS0KSuscABDswX5epXkjNYd/otrrnxW1G1s4pCt9bXdrfsthJC9qHiCiSWRiRcAkDavyhcgjOK9qooA5nwx4Tj0C5kuILwuJI5BLGsWxXdnDBsZPQAqPY14tpmj+JYvDV74M/s/Uv7M183mpTTlX/AHBjmlEsOeoMgEJUdCN/rX0fRQB4Pp2u+M7Px14W0izOpwWC2NpDdWkyFkdDasWkUCL5cMFUlpc5B+WtPTb7xJZ6P4N/4SjxR4jt01Kxjury5htYt4u2SMi3YCIhE5c8jJI6jpXstFAHk3w6tvEekeILFWutQfTdS1LWPPs5YFENsouZXjdSF3AsTnJJBDDAHU5vjGSz1D4j6rH4cs7qw1+0srlPtJt5Fa/uHt8JGrn5fLUYOem4YHJJr2uigD590+Tw1p+l6pqVv4Yv7jw+dNsrefT2tJVW41DccFkPUr/Gx46ZzVu/bSdI0H4ayfaL69ns9SDmaKCcpHDufzAFxwillRSwztAr3eigAHIzRRRQAUUUUAFFFFABRRRQAUUUUAFFFFABRRRQAUUUUAFFFFABRRRQAUUUUAFFFFABRRRQAUUUUAFFFFABRRRQAUUUUAFFFFABRRRQAUUUUAFFFFABRRRQAUUUUAFFFFABRRRQAUUUUAFFFFABRRRQAUUUUAFFFFABRRRQAUUUUAFFFFABRRRQAUUUm5d23cN2M4zzigBaKKKACikVgwypBHqKWgAooooAKKKKACiiigAooooAKKKKACiiigAooooAKKKKACiiigAooooAKKKKACiiigAooooAKKKKACiiigAooooAKKKKACiiigAooooAKKKKACiiigAooooAKKKKACiiigAooooAKKKKACiiigAooooAKKKKACiiigAooooAKKKKAPJvirPof/CxLK28Sa7eaZYjQ7mWDydQltsziWIBgEYB2AJwCD9KxNI+IPxAGu+HNFvILC3c6fYy3a3/AJcM16ZdwkZQXDKyhQdqo/zNg7eK9vntradkae3ilZDlS6AlT7Z6US21vNKkstvFJJH9xmQEr9D2oA8K0r4peMNQm1y1tLjTpCpgNhNLZgNCHvFgIljSVjna2cMUYY5FdZ8ZmmtfD2jf2p4gt0MMpe6iN1Jp63+1CSEkQkxt/EqltpPBOK9JS2tkZmS3iUudzEIBuPXJ9aW4gguECXEMcqg5CuoYZ9eaAPKLDxL4k1HULeHRJF0xtSurUPJqVu80sUbWfmkMm8KJM4BxtHXrWX8QIdV16W+1nR9SurGa51i20fTriFyoCwsxkbjqrTfKw7+VjvXtrRxtklFyepxzVbS9NsdM0+HT7G3SG2hz5aDJwSSScnkkkk5PJJoA8RXxprGreKdL8Xs+pafYWdne2j2IjYhrmG2aS4ZosjeUkVUXnkq/1p2g/E7xRfaE66hq2jWLHVY7VtYa1EkEMTwmQBkSVlLFl258zvzyMH3URx8fu14JI49etRfY7PyDb/ZIPJPWPyxtP4dKAPAdG+IXiDQ7bwfplnPayx3LIb6Ka3C+aJr1490TNIHOAScBGwMZxmtyXxZ8SJY5LqDVdDhhkXU5Y420uRmjW0uHRFJ8wbi6qATxt6gN0r2Rra3aRJGt4mdPuMUBK/Q9qf5ceP8AVr37evWgCloeqW+p2cUkckXn+TFJPCrZMRdQwB9OtX6p6fpdhp893PZ2yRS3kvnXDjJMj7QoJJ9AAAOgq5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HLTanfL8VrTRxcEWL6LPcNDgYMizRKGz16MR+NYXxA+Il74a8babotrp1tfWsz263rb3WS3E0vlo33dnXJwSDwa9ANrbG8W9NvEblYzGJtg3hCQSueuMgHHtVLUfD+g6lqVvqWoaNp93e22PIuJrdXkjwcjaxGRyAfrQB5pN8SPGzCSe18O6CbZv7QeEyahIG2Wc7xtuAj4LhMjGcHrgc13/iDXp7HwPN4ksrMXBjtFuzA7EEx4DMBgHnbnHqa0hpOlhAg02zCgSADyVxiQkuOn8RJJ9SeatCGEW4txEnkhdnl7Rt24xjHpigDy2X4tStBqb2el28z2sV1eQgznD2caP5cpIHG+SJ19MbTnmqHjbxd42s9NZoG06x1Qw2E5UXRa2jjlu0QjJi3birYJ6Yzj1r1KLw/oUUflx6Np6J9l+x7VtkA8j/nl0+5/s9KkvtH0m+hlhvNMs7mOaIQyrLCrB4wchCCORntQB57L408Sx61c6Tptnp91fSanNb5u7xhBEIrGGc7Cke7aS5ABBPOc84FPTfirrmteK9B0rRtBszb6hZ2F5cGeaTzI4riNpGZdqFTsC45IJJFenW+j6TbsjW+mWcTISUKQqCpKBCRx/cVV+gArk7r4WeGZ/GVt4mVry3mtvJ8u1g8tYB5IIjA+TeoAP3VYLx065AJfiXq3iDS9T8Lpolxp0UN3qghuxdyMnmJsY7QQp549ucVR8I+PdU1jxJY2t1p2nR6fqhuhZm3ujJcQ+QxB89MALnaehODwa7jVdL03VYEg1Owtr2JJFlRJ4g4V1OVYA9COxqDT9B0PT9TudUsNIsLW+u/+Pi4hgVJJec/MwGTzzQBzXjjxteeHPENvo6aZFcS6jCo0zMpBnuPMVWjIxwFVt+RnhWrm9S+Kms2Nnf6m2j6XNZCPUPscMV4xuQ1pvB85NuFVjG33SSARkda9F1bw/p+qa1pOrXiu8+lSPLarxtDuhQseM5AJxgjrTofDfh+HULzUIdD06O7vVK3U62yB5weoc4ywPfNAGf4c8Uxax4k1jS4/sxh0+K1ZZo5t29pldip7DG0fXNZnxb8ZX3hDTLSTSrS1vb64kcJbTGQb1RCzEFFbGAO+BWrF4J8M28tg1jpNtYR2VwLmOG0iWFGkUMFLBQN23exHua09b0XR9ct0t9Z0uz1GGNxIiXMKyKrDuAw4NAHH+FvHV/rHiuwsLmxsrCx1HTYryz3yu087NEJHCgLsAXODlge+K177Ur6P4m6ZpKXBFlNptxNJDgYZ1dADnrwCfzrVsvDug2Opf2lZ6NYW975Sw+fFbqr7AAAuQM4AAGPQVea1tmu0u2t4jcIhRZSg3qp6gHrg4H5UAee/Er4iXnhXxTpul2en2t9DM0P2wF5FlhSWZYlYYUp1boSDxWZcfETxtJdlbHw/oJhnn1KO1abUJA22zldWZwEONwTgDOD145r0fVPD+g6pqFrqGpaNp95eWhzbzz26u8XIPykjI5APHpU40rS124060G0yFcQrwZCTJjj+Ikk+ueaAMLxR4gZPhZe+J7QTRMdJN7EEcK65j3gbiGAPPXB+lc8nxB1iLxBdx3Wk2X9jW+oy6cskdwzXLyLbJOG2bduDuK9c8A4r0OSys5NPOnyWsD2Zj8owGMGMpjG3b0xjjFRrpmmrJ5i2FqH87z9wiXPmbdu/p97aAM9cDFAHA2fjLxfdWmhNDp3hyWfW5Q0Ijv5GSCHyjIS5CcvjAwuR71kWvxb12aDWNRbwn5el2/nR2c7ylf3iT+SPNyMKpYE5XdgDmvS9J8N+H9JYtpeiadZEyGXMFsqfOQQW4HXBI/GmDwt4aW7vbsaBpguL9GjvJBapuuFYYYOcfMD3z1oA8qPibxAF8Qw6heRLdm6uYz/AGfel7ePZYCQbCy7sZwcfKQcnkdZ7Lxh4g1C20nTbr7FHdRy6dcRTWN60qTRy7gElbAw2VGQMg5OM16jZeG/D9jaLaWeh6bb26btsUdsiqNwweAO4JB9qXTfDnh/TY2j0/RNOtEaYTssNsiAyDo/A+8PWgDnvh142uPF11JGunx26WdogvyJCxhvd7pJAOMEIY2yevK8c1z3jbxhrEvi6PSLNbK10+y1qztJ3N4UupWcB/ljxgx4IHXJweOK9B8N6Bp+gR3yWCvm+vZb64ZyMvLIRk8AdAFA9gOvWn3Hh/QrjWF1m40bT5dSVAi3b26mUKDkDcRnjJoA87074i6hay6XHqMdpbabc2Usy3t7cM8k0qmUmNfLjxwseTnbkdM4rP0b4ua/f2XkyaDpttqL6na2cZnuZI4NlxG7o5LJuH3OmOcivUF8M+HV1BNQXQtNF2kRhSb7Mm9U5+UHHA+ZuPc+tZd58O/Btza21mugafb2kF0t0beC2jSOV1VlHmLtwwAY8GgDh7v4t60mnfaodH0jdaafdXt8sl6w8wW1y0Drb4X5920lScdQDitG5+I2qvqcirp9kmlTXc+nxFLo/bo5UiZ/MeMqVVPl9SQCDjmusm8C+FZtYs9Tm0WzlextVtbSF4EMUChw4KKR8pBA5FaQ8PaCNXm1gaNp/wDaM6GOW6+zr5rqRggtjJGOKAOA0/4ga+17ZRLpljJpqR6dHc3E12xuGe6jyCFCBThsZ6ZBOB2rBsPiZ420/wANadDPpen63rV9f6jGjQSyeWsdvPIpVsJkNwFXjoMkg17Gmk6Wgwum2ijMZ4hX/ln9zt/D29O1Ubvwh4VvIJYLrw5pM0U1wbmRHtEIeY9ZCMfePr1oA891bxtrmqeJdLtI7S20uyh1iytrqKS8K3plkiErLsA2tGN4UndyVbjiu0+Ifit/CVtZ3slos9pM7xSNvIZX8tmjAGP4mUL+IrU/4Rvw/wD2pFqv9h6d9vijWKO5+zJ5iIv3VDYyAM8elXr+ys9QgFvfWsF1CHVwk0YddynKnB7ggEUAeZJ8QtS1Y6dFa2qW063sFndbLj92LsiYSwklDuRWi7YJDKeKwNM8XePF0zQtZkOj6jeLpF3dXSC9dIZEjKnkBP8AW9RjGB617NFpGkxMzR6bZoWuTdErCozMRgydPv4/i61DZ+HtBs0lS10XT4ElMhkWO3RQ5k+/nA53Y59aAMH4ma1qlr8Idb8QeH5I7e/TSXurZ5TxGfL3Z6HJA6DGM1yX/CWeKNH8YX91dx6beWPlaRFeLFeSFY2nllj3W4K4PJUndt+7XrMlrbSWbWclvE9syeW0LIChTGNuOmMcYqla+H9DtbUWtto9hDABGBGluoUCNiycY/hJJHoTxQBxvw78fa34q8TXltL4ae00dWuEt7vedwaKUxkOCAPmKkjaTjvik+JPxA1Pw3q1zaabp+mTx2On/brk3l2YWkUvsCxAKdxz1zjsOprsrLw/oVjq1xq9no9hbahc58+5igVZJM9dzAZPSq3i3wl4f8U2ph1jTbeeTy2jjuDGpmhDddjkErQBzH/CyUW7ltpobKF49VubFw053KkMAl8wrjPfkelclpXxG1rxPfaXDeWY0uW01m23fZpXCXME1tO65DqD/wAs84Ix0r1xfDnh9dWk1YaLp39oyjEl19mTzX4xy2Mnjj6VHpXhbwzpUXl6Z4f0uyTzBLtgtUQbwCA3A6gEjPoTQB5Z4f8AH/i6K2l1u4XT7zR4vD+l6lJBLcn7VGkqbppOIwrkDcT0HyjAGcV6b4L16TxDo1xrBgihs2upksnVy3nQI2wSnjjcVYjGfl2nvUl/4V0G6t3jGm2ttIbFtPjnghRZYrcjHloccLjGB046Vf0bTrTSNHs9JsIhFaWcCW8Cf3URQqj8gKAPI7D4w61dLqiR6FYzPG1s2nSrPIkdzHNdLbhjuQEfeDAgEGrur/ETxF9kn0ddP0a31eGS9hu5ZL547cCCON8xMV3Fisq4BAwQa9Cs/Cvhmyknks/D+l273EgkmaO0RTIwbeCcDkhgG+vNSah4c8P6hj7domnXWJ/tI822Rv3uAN/I+9gAZ9AKAMCz1250j4J2viRl+23Nr4fjvCJZCPOdYA3zNyeT1Nc9e/ETxdaeJNP0E+FLe7umhiub37NO5RI5XKqI2KgFlAJOcD0Jr0x7GzbTzpzWkDWfleT9nMY8vy8Y27emMcYqnqfh3QdUu7W71HRrC7uLPH2aWa3VnhwQflJGRyB09KAPLrHxtf6JpdxK9y1zKp1JoVuZWaOST+1GhjQhUZ84YKMHA4GO4pr8RvEt9Jpes29ppdpdpZ6iLuyvL94oCbeRQSp25LYxjKjBzmvX7jQNDubeS3uNHsJYZVdZI3t1KsHfewIxzlvmPqeetVZfB3hOWyt7GTwzo72ts26CE2cZSM9yoxxQB57deL7zUNSi1CCW/t4VaWVYGmAIU2CzBcbcAgt33c8+1N0zx34o0/UtWvdT/s660S1TTJHXz28+2hmT55SBGAcE7ic4wDjFeqSaVpkkjySadaM7klmMKksSu0k8d14+nFZuu+ENA1iw1C1m0+GBr+xOnz3FvGqTG3II8vdj7uCcDoM0AHhXXptY8JjxBcWfkRTebNbIjFjJbhm8p/q6BXx/tCvLPEvjvxVrfg6W3gt9GtJNUsra9tpLbUZCYreWaNDHKyruSTEgGVyPvYPSvbLS3gtLSK0tolighjWOONRgKoGAB7ACs2x8MeG7BblbLQdMtlupBLcCK1RRK4O4M2ByQefrQBhfES51nw78KbufQ5bW21CytECPPM7pHtwCd7BmbjPLDJ6mubtPFHifTPHOoteQ6fdaa8+nW915d27eU8qOMwKVwV3bc525Fep3trbXtnNZ3lvFcW06GOWKVAyOpGCpB4II7VUtdE0a1hWG30qyijTy9qpAoA8v7nb+Ht6UAcb8LfHmteMNQuWuvDb2GmGNpLS4LnccPt2uCBhuM/LkcYqr4kvPEk/xltdNsbzVV0m2sIrq4itLi3jjB80gtIJELupAxhCDXc6Z4f0LS9QudQ03R7CzvLsk3E8ECo8pJydxAyeeaui1tRdteC3i+0sgjaXYN5QHO0nrjPagDyHSPi7reoW2peVodhLIj2Z06QTyJFcxXFwIVc70DD7wYYBzW1bfEi8t5jZ61Z6bbXMCX63LpdHyvMtlRgELKCQyyDOQCCDxXZ2Hhfw1YNM1j4f0u2M8gklMVqi73DbgxwOSGGR6Hmnaj4a8O6kFGoaHpt2FnNwvnWyPiUgAvyPvEAc+1AHBn4jeIGup4Y9F08SyaQl9pts1y/m3bmJHbB27Qil8HndxwvNangTxbP4g8Q28bzQyrJpLTyfZZWMAlW4MbBVdFfIxgkkcgjHeuik8I+FpJbmWTw7pTPdRCGdjapmSMAAK3HIAAGPYVe07SdL01Yl0/TbS0EUXkx+TCqbY852jA4GecetAHGeLfiFceH/FEujTabC6obecSGYg/Y2JWeYjHHlHbkdw1YV38WdUh1fQYo9GtJrPUpITMUlk3ww3E5jt5M7dnzptfBOeSK9Qv9I0q/laW+02zuZGge3ZpYVYmJ/vRkkfdOBkdDVa58M+HLm8tLy40HTJbizRUtZXtULQqpBUIcfKBgYx0xQB5hqvjLxTql/plrBDp1nqtv4jWAWIupVBhaO42ee2zBBCBvk3Dip5/iZq4W2vLfTY5Lua0SM2rXWLfzzqK2bEHZuxnJBz0wCAa9J03w34f00k6fomnWpM/wBoJit1X97gjfwPvYY89eTUo0PRhtxpNiNpyv7heP3nmen9/wCf/e560AeWeJfit4l0q1jsoNB0y41xby6tJIRcSmGWSJI3VY2CFssJVGWAAIPNev23nG2iNyIxPsHmCMkqGxzgnkjNcb49+GPhzxhNDNetdWUkZkLG0EQ80uFDFg6MNxCr8ww3A5rsraGO2toreFSI4kCICxJAAwOTyfxoAkooooAKKKKACiiigDz34leN9e8Oaw9no+kafexW2ky6pctc3TRMUjljQogCkFiHJBOBxzWN4h+JfiXRdKuYbjSNJk12C88oW0U8rxSxGATblYJkEDOcgDjgnNeo3WnafdyPJdWNtO7xGF2kiDFoyQShz1UkDjpxVXVPDugarG0ep6Lp16jSLKyz2yOC6jAY5HUDjPpQBwE3jjV/EOj6pLp8Gn2VjDo6zymS7YXgkltvNXy1AxtG4DcSOQfSo9G8Y+Ilj03S9atoILlZdOIktLsv5sU6ycSFk+8PL5A4OeGr0F/DPhyS9hvX0HTGuYYBbxSm1TekWMbAccLgkY6Yq0dL0wyLIdPtC67NreSuRszsxx/Dk49MmgDytvix4gs9BbU9S8O2TNdabHfafFaXLSH5544QsuVGOZA2VzxkdeK2bvxX4kuPgx4k8QXmnHQ9XsbO6MJRt6kpHuWVNwzjJ6MOqnjGK7eXQ9FltjayaTYvAbc23ltbqV8kkEx4x93IHHTiksdB0Sx0iTR7LSbG306QMHtY4FWJg3DAqBg570Ac14r8U6tpMHh6106LTJbvVVYebqFyYYkKwmQklVJOcEYArBs/ixJPpLXr6bawObTTJ443ueZGupmicLxyFKggjrkdK7nxD4U0LxBNYNrFhDeRWJYxW8qK0R3Lt5UjBwOlTXfhrw7d3VrdXWg6ZPPaII7aSS1RmhUEEKpI+UAgYA6YoA4hfHfiieIGLTdCgN5q11p+ntcXrqm23llRnlIT5SRHwozyaqab4s8Q6T4w1Jb+Gxn0m41qKzkl+1OzwSNZxv8Au1248sEE9QfmyB1r0XUNA0PUNObTb7R7C5smlMxt5bdWjMhYsX2kY3FiTnrkmpYtH0mJEWPTbNFR1kULCo2uqhVYcdQoAB9BigDybRfi14j1PRtVuIdB06Sa1FpPDKs0ohe1n3fviCgfAC5wFJOfatGx+KOq6h4rhsdL8PjUNJSGB7m9hdvm82ESiSMEAFMEdcMfSu2XwT4PWzmsl8LaMttNIJZYhZRhXcdGIxyR2q0/hvw8+qW2qNoemm+tUWO3uPsyeZEo4Cq2MgDJwBQB578OPFWteJviHZ3l+1lBaXnhr7db2tneNKEWSaMr5oIAEgBwcZHXBpuq/EvxPZ6T9tj8O2M7XmsXOm6ckc8jZEEsqM8uF+XIj4Azya9H0jw/oWkTy3GlaNp9jLMSZHt7ZI2fJyckDnJ5ov8AQdDv9NbTL7R7C5smkMrW8turRlyxYttIxksSc+pNAHFaZ4816+1ExPo1lYR2OnRXmpwXNw32ktIJCFgVQQ3+rPJI6j3rJ8P/ABO8W6vokd8vhO1t3vp7VNOea5ZYmWc8bztzlRgnaCDzg16Ovhnw4t3Y3a6FpouLCPy7OUWyb4E/uocZUewpNN8MeG9NeR9P0HTLRpZRM5htUTc4OQxwOoJPNAHncfjDxbqWtadGx0mytXtNShvoFuHLNNbymPfCdnPQMASDycjip/A/jzUWPh/wvcWcc2oT2llMJZJyTJZtah5LhiRywdWUj/aXnmvQ59B0SeS3km0iwke2leaBmt1Jjd872U44LZOSOuaqr4V0VfECa19lXz49POmxx7V8qOAsCVVccZ2r+AoAo+P9UvNPHh9rC68pbvWLeCUqARJGxOV57H2qDWPEWqt4zfw/psWmpBb2qT3kl1cMkrK5YAQqAdxGw5yR1FdP/Z9h9ntrf7FbmG1Km3jMY2xFRhdo7Y7Y6VX1DQtF1DUbbUb/AEmxury0z9nuJYFaSLP91iMj8KAPJ/BvxA8R6Z4M0q11WxsLi6n0WzubG4e9YhxJJFDuuGK/Kd0isSu7jPetaT4ja/bpCt5pujxLb6q1hqd8l1JJaoNkbqYyqbiT5gX5gAGHJ6V6FLoWiTWv2WXSLB4Ps/2Xymt1K+Tx+7xjG3gcdOBVZfCXhZYbGFfDulCLT3MlmgtE227E53IMfKc85FAHKeAPH2ueKPFd3Zv4Za20VZLmKC8LnerQytEd6kAfMVYjaTjjOKwdP8SeJLTxL481y/vdQk0jRbyaC2EtxCLJNtvAyoY0jMxO52O7J69K9QtPD+hWesT6zaaPYQalcZ866jt1WWTOM7mAyegqw+maa9teWzWFq0N6Wa6jMS7ZyyhSXGPmyoAOewFAHluifEzxZrFrb2tr4f0qDVm1C6s5VubqRIkENvHPuGELciQDGPerll8V2urQXH9m28Pm2+iz28clxhpBfnkdP4O2OvtXfaX4d0DSoIoNM0XTrKKFnaJILZECFhhiMDgkcH1qOTwv4akurW6k8P6W89pEsNtIbRC0KLjaqnHygYGAOmKAOAuviP4jh03VpG0rSY7yxv1jlgaeU/ZbUtJieXCHdkID+73dT6V1/gfXDrFzrTtOZI4ryNID5gZGVreKT5BtBA+cnBye+ewst4L8ItaS2jeGNHNvLMJ5IzZpteQZw5GOW5PPvVibw7pcmsWmqfZxHNaO8kaxgKhdkCb2AHzMFGBnoKAOL1X4j6hZ/FKLwtBpltd2Dyi1a4SR1eOcwtKEO5dh4A6N/EKsaL4w1bV/htruqXQs7DWLCGXzILZnf7K4i3qrF1GWGe2R05rrbjw34fuNXOr3Gh6dLqJXZ9qe2Qy7cEY3Yz0JH41JpmhaLpemSaZpuk2NpYyFi9vDAqRsWGDlQMHIFAHE+KtT8QHRfAtxpUsUuoXlxCZBPM0UUubdmbftBOM84APNY918XNShvvD0aaPaTR3vkJqapLJutXknMGVO3aV3KxGSCQOgr1g2Vmy26tawFbYgwAxjERAwNvpxxxWfP4X8Nz3drdzaBpclxaf8e0rWqFofm3fKccfNzx35oA8/8K+LtZ8R/ETR5JxZWumzQ3/kW9veF5SIpPLzOmAA2VJGM4zjrVXTvHOraH4s1yG7ig1DS5PEc1oqrcs93ERaRSDbHjAj4bv1bOK9PsdA0Ox1GbUbLR9Ptrydy8txFbosjsepLAZJPeiLw/oUWtNrUejaempuCGu1t0EzAgA5fGeQAPwoA8ptfi94mk8Lf2tL4O2PezWyaZtkYxuJskeZ8u4YGOVBBz1rQu/iV4rhtoJpPDNjamDS31LUY7i7YOESfyyIwFOSy/MN2OwOK7yLwf4Tis7yyj8NaQlrfEG6hWzQJMQcgsuMHB55qzbeH9BtrMWdvo2nxW4hMAiS3UKIy24pjH3STnHTNAGN4v8AEerad4j0DR9IsbOc6n5zzSXMzJ5UcSbjtCqdzHpiuI0v4ta9feH9R1qXw3FYWnlo2my3DyYkd5RGkUgVSwc5/hBAPBNeuyWttJcw3MlvE08IIikKAsgIwcHtmspfCHhVTfbfDekj+0M/bMWif6Rltx38fNzzz35oA4LRPihrN9D4fuLzSNP0+2vrqezvJpZ3ISdJ/KWJAFzubqC+0A8Zq14d+JV9cXdrZ6zZ6bZXUt+ba5gW4fdaAxSSJvZlCszbONpKnnmu0g8JeF4JbOWHw7pMb2IItGW0QGDJydnHy5PpTB4N8IjS20seGdH+wtKJmt/scfllx0bbjGfegDhx8UNXk02bW4NFsptKs9EfVbkx3LNLIN0gVIl24OdgOSQOaisfiN4uutPt7a58O6bpupXl0Ybaa7unjtGjETSMd23eGG3GNvJIwetenW+l6ZboY7fTrSJGi8kqkKgFOflwB93k8dOTWYngvwgmlvpaeF9GWweUTNbCzj8suOjbcYyPWgDgJ/EPia3+A2g63o97arqU93aLLNdTlk2SXSqw3hWyMHGfTJHapdH8Xa/pPizVY9Sjsp9JudfNn5v2p2eCT7DDLhF248oFW7g/NnHWvTLjSdLuNKbSZ9Ns5dPZdrWrQqYiM5xtxjrSQ6PpMKosWmWaKkglQLCo2uECBhx12gLn0GKAPHIPid4v13RpWsLbSNNube/04rPLNKIZ7a5Y4PzR7lzt9Oh9a7v4geNrrwlNaCbTobhL22kW1KykeZejHlQDjo5JAPr2rat/B/hO302502Dw1o8VldMGuLdLOMRykHILLjBwemelS674d0zWZNKa9jYppd2l5bRrgJ5iAhCRjtnIxjkCgDhpfiPrkOrssuk6Y1it7Lpvlx3bNdC4SEyFym3AjyMdd2CDjmll+Jl9c6faHRtP025vbuw0+4VHuyI45LpwuGIUnauSemTjpXepoGhprb62uj2C6pInlveC3XzmXGMF8ZIxUWm+GPDemIyadoGl2as4kIhtEQFgcg8DqCMigDlPiHqniDTtT8JC0m02LUJ3lWeO4u3itGcQksC2NzDIOPlz06VmWfxN1i90y51dNM0u006z0aK+uJJ7iRm82TzFCIqIdybo+G7gg4r0bWtF0fW7cW+saXZahEpyqXMCyAH2DCnNpGlNbTWzabZmCeAW8sfkrteIAgIRjlQCQB05oA8v0T4meLNYtra1tfD+lQaq19d2sy3N1IkSCGCObcMIW5EgGMe9Z/iX4jatr1jpn9l29tp9lI2hXVw73bJcn7XNGwSNQMMoXKtkjOT1r1rS/D2g6VBFBpmi6dZRQl2iSC2RAhcYYjA4JHB9ajk8MeG5Lq0un0DS2ns40itpDaIWhRSCqocfKAQMAdMUAc38QvHV94X1UWEOkx3b3Fr51kDKVM7ow82Pp1EeWHrjFcz4q+MF9p1rDqOlaZY39lJNPIg82Te9nE6RmYEKVGZN4AJxwpzzx6xdWFjdXEFxdWdvPNb7vJkkjDNHuGG2k9Mg4OO1Z914U8L3VtZ21z4d0maCxG20jezjKwD0QEYUfSgDI8KeKdQ1PxprOhalbWVn9ky9pEsjtPLCCF81vl2YJPQMSO+K5TVPib4otdNjuofDljO99qt1Yaekc8jfLbyyozy4T5SRHwBnk16Xpuh6Npt7dXun6VZWl1dtuuJoYFR5TnOWIGT+NM1Dw/oWoaadNvtG0+6sjKZvs8turR7yxYttIxkkk59SaAPOYfFWqDxMl1fJd2H2r+zBNZmcYty63BcdGBHyjOME4HIrCHxO1/xBpx2W1hYzw6hp0tlOLmSKC5hnchS5dQwU4B6HIPrxXs8Oi6PCsSw6XZIIgix7YFGwICEA442gnHpk1Sh8H+E4bS4tIfDOjx290d08S2UYWU+rDHNAHmt38RdStZLjXrqz86fTrO6tpbOznaS3mmS4ijWRCQCU+cZOMj5h2rv/AIda/q+vaI9zr2krpV2s7RqiuSsqgA71yA3cjBA6VqxaBocNitjFo9glosDW4hW3UIIm5ZMYxtPcdDVLT/B/h7TtQsbvTdOhsRYiX7PBbKIoVaQAO+xQAWIAGT2oA42DxN4g03x/qts1vb3OjXGtR2Qke6bzoXa2VhsTBXaCOeQfmyAay9O+JniC51bQ9A03T7S5kubW3luZby4kMu2VpNzBo49nyrGfvbckjAr1ttN09pTK1jbGQyiYsYlyZAMB8/3scZ61x+rfCvwxqPiy38RP9rt5YDARbweWsJ8liyY+TeoyeQjKD3FAGd8IPEev3K2Oka3b2xinsZbq0uUuWlmdUmKESgjAJyCME8cHmq1x8TtYj1e6VNK0t7ETX0Fun2w/a99sjMS8e3AVivGCTgg969Lt9Psbd43t7K3haNDHGUiClVJyVGOgzzisubwj4ek8RxeIV0y3g1NGZpLiKJVefKbMSHGWGPU9hQBxWu/FG4gsHbS7bTrm7NvYyQRmZ3EklwrsY/kUkYCEg+x6VQ0nxrqGrXuna0POtf7QtLANapcfJG73RjfqpyDg9gSO4r0OLwX4Qi0yTS4vC+jJYysGkt1soxGxHQlcYOO3pV+DRNGt44o4NJsYkiCrGqQKAgVtygYHGDyPQ0AeTaB8SvE2jeF477xVbafftcXup2tvJaTMXe4iuJVht9pQY3bNi9yFBPJr2Oya4azga8SOO5MamZY2LKr4+YAnqM5rE1Hwb4dvZLdzp0Fv5OpJqbLBEiCa4TO134+Y5Oc9cgc10FABRRRQAUUUUAFFFFAHDfEL4iW/g/XNN06XTZL1Lsp5rQyrvgVpFjDFOu3LdapyfFKG0ub2TUtBvbTTLf7cI7zzEfzmtN3mAIDuAIQkE9eldL4i8F+GvEOp22pavppuLq2AVGFxJGCAwcB1VgHAYAgMDg1M/hTw9IqpJpcLqr3DhWLEZnz52QTzu3Nn68UAc74E8S65qvifxImt6dNpkdnZWU0Nk0scuzeJyzBkzncFXjPG2sPw98Yn1y1eew8LXEvnNbx2AW8iIuJJgzLGxBxGyojMwbpwOpruNB8G6BoFpe2+i2slobyJYppWuJJpGVQwT5pGY/LuOB2zXI+CfhBY6LpVzpesavc6xZyLEsMKvNAIWjORIp81mWTp8yMgxkYoAln+KM3kH7L4Vvri7tI7ibVLfz41NokD7HIJOJCTyAvUVW1P4g3+p+KNGs9DsrmHSTrkVjc3zNHiZjbmVo9h+YDDJ82OuRXT3fw68G3VrZ2s2j/urNXWMJcyoXV23OshDAyhm5YPuBPJzVk+B/C58Rr4g/spRqKyrMriaQIJFTYHEYbZu24XdtzgAdqAKGr+PLXTvEFxoUmnztexzQLGpdQJIpFdjNknhF8tw2emB6iuX0v4n3HiRrZbKzuNMkt9Ws47gMyulxBMJCCrdwfLPI9q9DvvDeh32vw69d6bDNqUNrJaRztnIhkxvTGcEHA6is7QvAHhPRU26fpbJ+9imzLdTTMGiBEfLsThQzYXoMnigDn774s6ZZ+HbPWJtLvNt5pCalFECrMS8scSRcdy0g56cGjVvHOrX/wb8QeJ9J0a70/VbK3nVILoBCroud6luGUAg+5BFbVr8NvBVsl4kOigLdxNDKGuZmwhcSbUy/7sBwGGzGCOMVq2/hnRofDs/h/yJ59NuEdJYrm7lnZ1YYYF3Yvj8aAOP03xxfaStrp9/o+p3dvaS29nqWpT3MLvDcTBSqkIBvx5iAsq459jWrp3ji4uPBmteKrrw/dWllp6TyQI0yNJdLEXDEAH5clDjPqDWndeDPDV14hj1+fTd+oJsw3nyBGKAhGaMNsZhnhipI9eKvf2DpP/AAj82gfYl/s2ZJI5INzYZXJLjOc8lj370AcTYfE2/k1hbHUPB19YRJLbrczvcxMIVuAfJbCnLElSCByvekf4qGG1e+ufDN+lnPay3WmSLLGzXqRkZG0HKEggjdj867KTwzoUlxLcPp6NJK0DO25vmMGfK7/w5P8AXNZ9r8P/AAjbS3kkWkDN2GEqtcSsqhm3sEUsRGC3JCBQaAOa1j4rNpFh5d/4ZvU1r7ebIafHIshJEQl3h1yuNjfmCK0NN+JNre31rp/9i6jb3129r5NvMoSQxzIzGQg8gJscMDzkD1FbuseDfDurCb7bYOXmuFuWlhuZYZPMCBAweNgy/KAMAgEdarp4L01fGNh4j3O0mn6W+m2yMzM6ozKSxkLFmOFA555JzQBL441m80YaMbTysXmqwWsxkXOI3ODjng9Oa5++8darZa9qumw6OdVlTVI7GxhgdYiM2/msXdzj1/MV1uoeHdH1Dw+ug31q1xYKqqqSTOXG0gqwkzv3AgENnOec1BpXhHw9pdvbw2en7Rb3DXKO80kkhlZdpdnZiznbxlieAB2FAHnk3xA1WbxTaaw1pqFvoEWhfbDaxTQ5muXlEQjdSC3DfKCCBk55Fbh+ImprdDSH8H3g137XHbvZC6iKqrxtIsnmZ24wjjHUEe9dN/wh/hv7JJaHSojBJaNZuhZiDCWLFev94k56j1pui+DvDmjiH7Dp7K8MxnSWW4kmkMhXbuLuxZvl4GScdqAOa8IePNYu7lLXX9DFrJdatd2dq8M6OpSHecsASQQFx7k5qN/ilk2k1v4bvZrJ4Lae6uBNGBbpNKY14zliCMkDtXQX3w/8J3oufP02X/SbwX0hjvZ4yJ8Eb0KuNmQTkLgNnkGrNv4M8MW9gLGHSYo7YQwwCMM2BHE26NevQMSaAOC8Q/Fy8SHxZZaNogkv9Isbm4s7hp0e3nML7W5BH3epGeoI61qTfFCSHxXa+GZvDWom82QC/eACVLR5s7Blc7hxkkcAGt+H4e+D4rjUJl0cE6hFNDcq1xKyFJmLSqqFtqBmJJ2gZJzUsHgbw1BqFpfw2t3Hc2saRJIuoXA3qudokG/EuMnG/d1xQByvhf4jSR6dY6dqdrcXerXHkfZzuQG7Es7xsy9ABGFy2e2K6r4j61e6B4div7DyvObULO3PmLuGyW4jjbjI52sce9Qv4F0keI9G1i2Vbf8Asa2uIbSJUyFMpGWJJycc4Hqau2XhiyHhi00PVZZtWSCRJ3luXbdJMsnmh+uRh+QM4AAHQUAcr468Zar4Z8e4SyuNQ0iDQ5L27ijeNPKCzxhpfmwWIUt8oPPpTNQ+K8Np4q1PQ00G6vDaW880MttKricwxiR4/Z8Hoa7XVvDmi6tNcTahYJPJcWb2MrFmG6BiCycHoSBz1qlZ+CPDFn4kl8RW+mFNRl3ln+0SlAXUK5WMtsUsFGSFBPegDk/EXxf0/T3CaZo95qxlm8q1a3IKzgQrNIyn0VXQe5bjoa6LX/GE9lpGh3enaDe39zrJUQWrMsDx7ozJ+83kbSAMEevFOHw88HpoVjokGkm1sdPd5LRbW6mheEuSW2yI4fByeM4xgdAK3JdI0+X7D51uZDYHNszyMzIdu3OSck4JGTmgDh5fiiDZR39n4dvbm0gsobzVXEsamyWRmXG0nMhBR87c/d9xWh4N8Sa/rEHio6npsdkum301vZyxyq+9FjVlyATzznn1AxxV64+H/hC4uLOeXRwWs1CRKtxKqFQ+8K6htsgDEkBw2M1p6f4e0iwvdTvLS1aKXVH8y8HnOUkbaF3bCdqkgAEqBnHNAHnXhv4n6jb+A7S713RZ/wC0l0iyu4zJcRA34lCqXG3hWLn7pAPPAqt4k+LV5qHgGe+8M6JfR3r6Tc3k0jPGpsPLleHJDffIkRuADwK9AvfA/ha80+Kxm0seTDaxWkXlzyRvHFEQYwrqwZSCByDn3qlcfDLwPcWNrYy6GGt7WKWGNPtUw3JI5d1ch8yAuxb588nPWgCt8UPiDF4E0+0uptOk1ESRvJLHDKokWNFyzhTyRV/xb4suNIuNKs9N0SfVrvU1kaGNJkiChE3ncXIA4/Wrfizwb4b8VLAuu6e1yIFZE23EsWUYYZG8tl3Ke6tkH0qt4u8EaT4nv9Im1JpxBpnmbIYZniLb02ffRlYYHoeaAOfj+KsNzHbX1h4fvrnS/s9rNfXPmIptftBwi7CcuQc529KVfiJd3knlQ6XJZTrq/wBhW3lZGllX95gsu4GIN5eQTng9K6GbwD4Rlv7K9bRo1ksooooUjlkSLZF/qw0asEfb/DuBx2p9h4I8M2V697Dp8j3L3K3Rlnuppn8xd20guxIA3t8o+XnpQBxmkfEnWovDOla14g0gwPLZS3VzBbmN1MSMgaUPv+UKrMSuCflNT+IfjBZ6bei1s9B1HU3aedYvswDedDCUV5Ux1G9igHUlTXXad4K8M2EBgttLAiImXZJNJIoWb/WKAzHCnH3RwOwFQS/D/wAJPpmm6cmmSW1vpiGOz+y3k8Dxoeq743DMCeSGJyeetAGf8RPiHB4TTTI4dHvtTvdSR5IbaFMMERQzE56HkcetU7v4qWkGq3emnQ9RFxbaZ/axV9qH7L5W8MQTkNuBQoeQeTxXV+I/DGi+IEthqltM7WpJglhupYJUyMEB42VsEdRnB71m638P/DepW15iz8m9uYnj+2+Y7yruh8nqW+YbP4TxnJxkk0Ac1qfxcGl20keoeGL+DUne3+x2YkRzOkwco25SQuAjZB5HFTXXxMu59OWSy8N6hbk6NNqVxLcBFNoEZkwY2YFyWXjGAQQc81t2Xw28IW2jNpa6bIyO0TvL9rmE26MEIVk370AycBWAAJA61qJ4U0FbZ7drJpUkszYyGa4kkd4CSShZmLHknknPvQByWn/FO3uvFr+H4dF1G5igxDcX6RYjSfyBMVI7LtZfmzjLYpNK+KE95pkU8nha8t7y+trW50y1a4iJukuMBcsDhCCed1dTH4N8Ox622sQ2c8V26BHEd5MkUgCbMtEH8tjtwNxUngc8Cm3fgjwvdafHYTaUvkR2kVnGFmkRo4oiDGqsGDKVIGGBzx1oA5u7+J72fi6z8M3HhjUWvSsB1DyMSrZmZmWMErwwwpYkdBWp4u8fWfhvVpNOvLCd3VIZUZWUB4mcrI/J4EYG4+3Sr0fgfw3Hf2V/HbXiXNmipHKuo3ALqrFlEn7z97gk48zd1I6Vd1rw1oWtXkV5qmnRXU8UEtujOTxHIu11wDggj16dqAOE8VfEbVI7G8u/Duni4aO3meCObYElEVysBk3lxgZ3YGOeufWxp3jbXLbxveafqujXP2CS5tLcyCaMrZSyxk7OOXG4ckZxmuqfwZ4ZfS10xtKQ2q2B05U8x8i3JB2bs5zkA7s7sjOamtvCug26KsdiTtkhl3STSOxeIYjYszEkgdyee+aAOd8dfEK48NavLZW/he/1WK2ihluZoJY12iWTy1ChiCzbuw7VVb4p29nFcDWNDu7G4tjdQzRCVJP9IhjjlEKlThmdJFK475HWuy1Hw9o2oTzz3lik0k6xrKxZhuEbb0HB7NzWR4h8B6LrFzaStCsKxazHrM6hS3nzogVSST8v3E6cfL05oAi8YeMr7Q30u1tfDdzqF9fW0tw0CTxp5IiQM4ZmOCeccd6x4fixZXnim10bS9D1O+imigeS5jj+WJpoxIgI9MEZPQZrur/SNOvryG8u7VZZ4I5Io3JI2pIMOOD3AFZlr4K8N2uq2uqWljNbXNrFHDH5N5NGhSNdqB0VwsmBwCwJoA52w+Kmn3rwQwaVdmaeG1ZE3LkzSyeW8I55eIgl/QA1c8deP28ManParoV1fW9nY/2hfXEcqKILcPtZgGOWI5OB1xWraeB/CtrfW19b6NDHcWt9PfwOHf5LiYESuBnGWyeOnJIFVdf8A6Fr3iyPxBrEcl00dssCW/mOiHbJv+cKwEgyB8rAr7UAZc/xEvvtV5BZ+Fbu4K6j/ZtiTcxp9rmA3ORk/IoUE5br0rn/ABz8U9QPgzVRoGi3sOr2+l3lxdOZYh/Z7Qs0W75jiT5xkbc5HNeh6n4Q8O6jp01hdafmCW6N43lzSRuJ/wDnorowZT/ukVn6h8N/BV/ZWtndaIrQW0D26ItxKm6Nzl1cqwMgLfMd+ctz15oArN8RLCGSdJrK4VbfWH0qR8r95LYTmTH93Bxjrmsy58ceLpH8MzW3hHyLfV75Yys15EXMDRM4YYbhuBxz3FdLJ4F8KyeIn8QSaSr6g8nms7TSFC/l+WX8vds3FPlJ25IxnpUVv8PvClvp8NhFYXIt7e5S5gU6hcEwyIMLsJfKKASNqkLjjFAHU0VBYWcFjbC3txIIwzMN8rSHLMWPLEnqTxnjoOKnoAKKKKACiiigAooooAKKKKACiiigAooooAKKKKACiiigAooooAKKKKACiiigAooooAKKKKACiiigAooooAKKKKACiiigAooooAKKKKACiiigAooooAKKKKACiiigAooooAKKKKACiiigAooooAKKKKACiiigAooooAKKKKACiiigAooooAKKKKACiiigAooooAKKKKACiiigAooooAKKKKACiiigAooooAKKKKAOduvEM0PjtfDgtUMR0iXUPO3HO5JEQLjHQ7859q5rSPitp82l6NNqGmXyT31lbXVy1tCZILVZ22Jufjjdx0966Txb4QtPEF3b3w1PVNJvoIngFzp8qpI8T43RtvVgVJAPTIIGCKifwJ4f+yPZwwzW9sba2tViikwqRwNujAzk9epOc0AY6/FzwpJruqaPbtdXM+nLOX8iPf5hg/1yqBySuGz/ALpxT5/ipoH2CG+0+y1XU4LgTPbtaWpcTQxY3zL6oCSAe+04q4vw90+OfVRbazrNtY6mZWmsYZYlhRpTmRkPl+YpZtxPz9WbGO2TdfCjT/tVnDpesappOlW6XKrbWc4UosxXdEmVIEXDHHUFjgigC23xZ8G/8JTBoCXxklmSNhMozGpePzEU9wShB6dxUFz8S5WOiTWHhPW5rTVb5LeOaSDZuidGcSqO4wB1x1rVt/h/pFnrTX+nXd/Y20kaR3GnQtH9mnCR+WCwZC4OwKvysPuiorf4e2kOm2dj/wAJF4gkj0+5insGeeIvaiNSojU+XyhU7Tv3EjvnmgDOt/jH4Nn1DVLOG4nc6ekjblTInMb7GVAOS2/5QDjJ6VnR/EzUFvrq5vNNubWxtb2WOa1ltCLpIktRMeM8nPPHUHFdAnw30dbTU9PXUtWGmX/mMLESRiK2d38wvEdm8MHJYZZgD2xgVZ0jwHpenyi6e+1LUbzz3uJLi9mV2mkaLyiWwoGNmBgADj60Aa2heINP1q9vrbT2eVbLyhJMF/ds0ibwqt3IUqT6bh61k+PvHuj+CprBdYjuBFeybFljAIQ5A5Gc9+wqj4B8EX3hPRNE0mz1RY4LWWWfUNo3G6ZgQiZYZ2ouxQeDiNRV3xv4A0fxbqEF7fXeo20scDW7/ZZFUTRMyuUbcpONyKflweOuKAOPi+JniGHxbfW83h+/udPPiJdGt4ktNrRIIFkMxfcd5JJwuBhcHPatiL4yeDZbzVreGa5l/s2OWRmji3+cIm2SBAOSQ2R744rcv/AulXIkaO71C0mfVV1YTQSqHScRrHxuUjaVXBBB6mq1r8O9Ktor+0j1PVRpt6Xb7B5kfkws8nmMUOzePmJOCxAycDGMAGteeJLex8Gz+J9Ssr2yt7e3a4mgli/fIq5yCo78dKzPEPxA0nR7x7FrW+urtZ4IBDBFks0qs64JIHRDmuh1/SbPXNCvdF1BWe0vIGgmCtglWGDg9jXIXHwu0y50m+0+58QeIJ11Fo/t8ss0LyXKopVUbMWAuD/CFPAOc5JAF1D4kWem3V1az2F7f3CX09tFFYW7SNtihjlctkAZAk7ZH41I3xN0J/Etholpa6heG+MCx3MMOYlMyGRAxzkfIMk44rRt/A2hwai99F9qEjSzy483IBlhjhbt02xrj3zXG6b8LtX0n4m2niHS9VtYtNgjghAdEacwRQiPyjmItzjO4SL1+76gHTfEzxnP4Rsbi4t9POoSxadcXiW6Bt7mIA9QMAc898dAan8ZeKrvR/hbqfi230m5F1a6c90lnKnzqwUkBhnt1PtV/wAT+FdL8ReZ/aPn4ksp7JhHJt/dyjD9uvHBqS98PW9/4PuPDGo3l7eW9xaPazXErqJ3RgQSSqgbsHqBQBzGl/EGKySw0/XIdSnuv3MV/fDT/Jhtppj+7SQbm2E7lHU9RnrXR+DvE1t4ntbm7s7G/t7aGZoUluYfLExVirFM8kBlIzVDUfAWk32vjVJbzUliZ4ZbiwSZRbXEsX+rkddu7cML0YA7RkHFb2haVa6NpUem2hkMEbOw8xst8zFjk/VjQByU3xS0CD7bLPaapFZ28NzLDdNanyrsW+fNER/iI2t9ccVHqPxX8O6bpE17qVtqFjPHdJbCzuIvLmcuu9WAJxtKgnOexqdvhjoT/bY5r7VprS4iuIobSS4UxWYnz5phG3IJ3H7xbGcDAq5r3gLSNWu5r43eoWd88sMyXVtIm+Jo0ZAVDqy8q7Agg5zQBdHi7SG8DjxjE8sul/ZvtJZEJYRj7xI9uc/Q1nzfEXw1C96JbiVEs7hoZpDGdoVYjK0uf+eYCsN3TKkdq6GLTIf7EGk3cst9EYPJkefbvlBGCW2gDJ9gBXLaZ8LvCtisStFd3aJpsmmslxNuEscjMzs2AMud7jIxwx4oAyofjb4Lk0GbVfNuFMc8cC25Ub5GcErt5xyFY9eMVZ0j4l6fqXiqysrR2urbU7CG4sYYoSZiWkZZGbnhE28ntirY+G9kdIh0+bxFr072syTWV1I8HnWrKpXCERBSCpIO9WzVy58B6ZNd2upSXl/JqtpHEkN8ZEWX92xPJVQMNkhhjBHagDd8RahJpWg32pR2sl29rA8qwxj5pCozgV53ZfFS4F/ps2p6HqFtY3mkRXsyLbFntWeRULu2eI/mz0zjmu+0bTbxPDUem67fHUrl4mW6m2hQ5ckkDAHyjO0d8AZ5rEsvh5pEGk/2dNfapeL/AGeNO824mUyeQrBlGVUDIwBnHTrnrQAzTfiV4Z1Dx1L4Qtbh3vo3eLeAChkQZZM9cgVR8beN9V0j4i6P4VsLWyaO9tWuJJp1nZhiVE2qI0YD7+csQOK3dH8H2ek+I7rV9P1LUYYrqRppdP3Rm2MjABnGU3gnAON+M9q0W0OybxOviImX7Ytk1ljd8nls6uePXKjmgDkv+Fs+G1vtbsZob5LjRxumjWLezr5oiyoUnPzMOOvNaWj+P9I1C6t7JrW/s72ae4t2t7iAq8UkMSysG9PkdSPXNUdP+Ffh6zuLuRbzVZUnyscMkybLdTcC4KphAcGQZyxY44zV3Wfh9pGpXb3i32qWV29896Z7WZVfc8KQugypwjIigjr3BFAFS1+KGgXSyTQ2+oNaw6PHrE0/k/KkMkZkQY6lio6AVpeHfF0et3+nxw20ltHe2Ul0kc6kSbVZQDxlcHdnrmqVr8ONMtZ9Nlt9Y1lBpWmjTtOTfCRbIIhHvU+XuL7R/ESuf4au+EvA+keGpYZ7Oa8nuIxNulndcyNK4Z2YKqqDlR90Ae2STQBS8UfEjSPD+u3GkT6bq91LbC386S1tDIiGcusSkjuzIR9SKp6v8WfD2k6Vp+paja6hbQ3dxJbyLJGFe3kjfayuuc8deM8c10N/4Q0m91S81GZrkT3klpJLtkAGbZ2ePAx6sc+tYviD4W+H9ZlaSW81S2aRpzN9nmQeaszK7odyHC7lU/Lg8dcUAReLviCbPTtZk0jT7yQaWyo969uWt2cMgeNecs2G7d/pUv8AwsfT/LFxJaXVmsDXK3tvcwMs8RhgExAABByrKevOfWrsngLTXutRP9qastjqEnnS6eJk+zrLlSZFym8ElQcbsdeOal1LwLomoXN5cXBu9948zy7ZQBmWBYWxxx8ijHvQBjXfxa8N2ejXWo39vqFk8MsEaW1zD5cs3nBjEVBOMMEc/wDATmug07xho194GbxlBJKdLS3lnc+WS4EZYONvcgqw4644qnrXgDRdUeWZp762um+ymK5hkXzIGtw4jdNylc4kcHIIOelbdrpUkHh/+yRq1+7+U0YvW8vzwTn5uECZGePlxwOKAORh+JHn6zoFvH4e1FNP1W2nuHunUYgSMAhjgkYIOfpT4/ipof2OW6n07WLceXFNapJaMHvIpZFjR4h3BZ09xuFWNL+Gui6etj5F9qhktri4nlkaSMG7M4AlWUBAu1sDhQvIz1Jzm6l8KbOTRXsLTXNXeXdaxQT3VwGeztoZkk8qEhRj7gwzbjwMk0AWpfihpCWqFNI1qa+82eKWwjtCZ4GhVXcOO3yujD1DDFH/AAtrwa3iOx0WG+Mr3sUMqToP3aiVN8YPf5lIPTvVa++FkM13YvbeItZtdjXUt7eRzILu7kmVUJZtmzG1FXhRgKMYPNbFl8P9H0/WY7/Sbq+063EMUEthA0ZtpkjTy0DB0ZhhML8rDIAzQBQ8H+PH8UeNVsbOxurfSJNJN9by3NuUNyDKqpLGc8oVOencGrusfELR9L1LXLS4tb5o9Dsjd3twkWUUBd20c5LEDsKl8HeA9L8L363lnfapdNFafYbZLqcOltbBgyxIAo+VcADOTgAZNM174f6Rr2t3ep6xd6heC4spbJbZnjEUMUq7X2bUD5I/vMRnkCgB2u+PNL0u+uNOW0v7y/ikhiS2toCzytKjuu31wsbE+mK46b4r3UfgZLyOwuZ9YkhlnYx2bGK1j+0vFGZRnK524xnqCa6KP4Y6YqPL/b/iFtSaeKcak1zGblWjRkXB2bMbHZSNuD16802f4U+H3t4LaLUNatrdIGt544rsAXSGVpQJSVJOHYkEEHnByKAEb4teEhr2p6OLiaSbTop3leNNys0K7pEXHORg/lVa7+JS3LWP9m2F7bv/AGhDFd293akSvbyxSOjoM/xeWcfQjFbA+H+mLc6t5WpapFY6qswuNPV4vIDSjDuvybwT1+9jJPFXJfBmjyavHqjG5+0RyW0i/vBtzAsipxj0lbPrxQBL4Z8WaT4inEWlvLMPsMF6z7MKqTAmME9mIB47YrB1L4kWely3MNxp99fTpd3MKR2Fu8hCQIjOzZA6Bx04PatL4aeEI/CGl39uJFklvdQuLtipJCK8jMkak87VUjA7EnHFTDwXowvp7wNdeZO9y7/vBjM6Ir449EXHpzQAnjfxT/YXgO48UabYy6qqQJNDFD1kVsYP0wc1g6f8RHXxndaRqmmX1vas1okMhtiBbPMjHbM2cAkqAPrXVah4b0+98HN4WladbE2YtAyPiRUChQwbH3hgHOOvaqSeCtMO9rm6v7yaWW2mmmmkXfI8H3Cdqgc98AZ9qAKfgj4k+GvGGtXelaPO8ktupkViPllQNtLKfTPrUXiX4laToWvXGjy6XrN3NbmFJZLW0aRFebd5SZHdiuPqRmtTwh4RtfDE040/U9Rksn3CGxmMZhtgWLYjwgfHJA3M3FSXfhLSrrVLrUZGufPuZ7aeTEmButyTHgY6cnPrQBhv8StLjtF1CWG4ht/s0rvbvCwuRMkwh8rbjG4udoGckkYrO0/4ntt1FbzR9SN5/aMltZafHaH7SqJBHI7OuegL5z6EVvah8PPD97BcxSter9oEx3pKA0bySibepxwyuqleuMd6qH4ZaT5SOus66uoC6e5fURcp9okZ41jkVjs27WVVBAUYxkYNAHO6L8WFstBGr+KZIRHJpulSwJbx7WluLqORnUZPT5MgdgDXe6X4u0TUPBX/AAmEdyY9JEEk8ksikbFjLB8/Qqw/CsaT4Y+Hf7Ois7ebULV4IrSO2uI5VMtv9mVljZSykZ2uwO4EHPSuiTQrWTwy/h/Upp9UtZYGgne6275kbIIbYqjoccAUAcH4s+Jd7/YTx6Hour2estdWsQhutP3vHFM+0S+XuXcOCMbhzjNdf4z8UWvg/wAOx6rqkc1wgZI5DEoByR1wTwPbNUtM8AaZax5u9U1jVbnzYJPtV7OrS4hbdGnyqo2g8njJ7k1oeNPCtl4qtbWK6vL2yltJ/Pt7i0ZBJG20qcb1ZeQxHI/KgBW8WaT/AMINH4yRppNKezS93qh3CJlDbiPYHJ+hqkPH2hyXVza24uZ57e6e2KJH98rEZC4PQpgFd3TIIrW0vw/pun+FLfwzFG8mnQWgtFSVtzNGF24J7nFc1a/CrwrBa/ZmF9Oh0qTS382fJeKQsXckAfvDub5vQnigCpp3xe8OajpMd9Y2mo3Esl+LEW0cYMnmFN+c524255z2qz4Y8eNd+LtT8P6na3CFNWls7K6S3IgYJDHIIy+eX+Zz+FMf4VaQ+hXmjya5rskF9Kr3rM8Ba4CrtCN+62quAPuhTxnOa24vBekQz+dDJdxyDUH1BSJAdsrQiLjI6BQOD3oAsfEDXJfDPgjWvEMNulzJp1lJcrE7bQ5RScEjp0rbU5UH1FZWt6Ba614SufDWpXF1cW11aG0nmLATSKV2liQMbj14GM9q1gMAD0oAKKKKACiiigAooooA4Hxn4xvtG8fWGmsk1to0GnTajqF0LPzldEIUIG3AocnqA2SQMc1Be/ESa4n062sdPu9Nu21OG3vLXUbYrIIZY5GR15xyYzzz0IxXVa74X0nWrqa41BJXM1hJYOqvtBicqW6chsqMHPFZNh8PNJt3jnu9S1fU7xLqK4+13k6tK3loyxodqqu0B34ABJOSTQBj+HfijaPoGgTaraXk1xdabY3GpXVrbE21rLcIpUMc8AsT64GM1rJ8SvDjrlTdFvsr3BXyjnKzGExf9dN6sNv+yaih+GOgwNp6QXurRWdpb2tvJZrcL5N2LYYhMo25JXA+6VB7g1K3w18NNqp1Lbd+cdTGp7fNG3zAD8mMfcLMzY/vMTmgChD8YPBsmr6rp4ups6ak7PKE3LIYeJVXHOQwK4OMkcVf8E+Lb7XtX8Qx3GmXVlFpyweTbXEHlzgujMc84OcLilX4daQBq1t/aGqf2XqYm83TfMjEEbSsWd0ITzFJcs33yAWPHatPwp4WtfD8t7cLqGpajdX3l/abi+lV3k2AhfuqoHBxwB09ckgHCW3xX1GS30XUbjwzqcMF2L37RaR2/mTEQE4defu4HPvxXQzfFTwmni2y8NpdtLc3YhKugyiGVd0YPfLDB6d6u6X4B0mwwq3mpTpG115CSyqRAlwSXRcKDtBJxnJHqaNO8B6dpmt2+p6ZqeqWXlwwxTW0bxmK5ESbEMm5C2dvGVZc4FAFvXvF+k6LfXtnefaPMs9OOoy7IyR5QbacepyelZF/8TvD9imuz3cd3DaaLIsM1w6AJJK23Eac5Jy6j0q34z8A6T4q1AXt5e6naO1q1nOtpOEW4hLBtj5UnAYA8EH8OKr6p8NtG1TUtQ1DUtQ1S5uLuJYo2Z4lNoFcOvlFUB4ZQRv3dKAItD+J+h62dKj0uz1G7m1GWWLZHDu8gxlQ5kPQAB1PXnNWvGXxB0vwzrVvpNxY6jeXEwjLfZYt4jEkgjTdz3Y9q0tG8LwafdWl5NqWo6jd2sckST3TR7mVyCQRGirxtGOBXH+PPh7r2t/EnTfFelarZ2gtY4o90kSNJEFkLMVDRvncDjho/qewBsap8RdJi8PtqVr5m5or9ovNibbmzZ0l3bQTjKHGBzVHV/iRCniax02xt51s1v2tr6/lgP2cbITI6K+fvD5ecY6irP8Awqzw+Z7xnvtXeC5S8RLU3C+Tbi6JafyxtyNzMW5JwTxxxVlvhxoT63JqMlzqTwvcNdfYDOPswlaPy3cLtzll6gsRnkAEmgB/w9+Ifh/xwbxdFeUtahXIcD50bO1xjscfWuZg+KGqTixuG8L6lCj6rd2L2wg3yzrF5gDR8jGNnzZ6ciu38G+GY/DFo1pb6vqd9b7VSGO8aNhAijAVSiKSMYHzFjx1qtpvgnTLHUXvI7zUJB9smvIYJJVMcDyhhIEAUHaxYtgk89PSgDLk+KXhxNX0DT9l2Rr0EU1lLsGD5gJVWGdwPGOnBNWPBfjebW/BF94kv9Bv9PNnLdK1uU3O6wyyJ8o7nCcj1yPeq8Hwr8O2+rafqFvd6pF9iS2XyFmXy5jblvKZ8ruJG9uhAOeRXReGPDtr4fs7uytLq8mtbi5muFhndWWEyuzuqYAO0s7Hkk89cUAZdt8QvD91dPb2rzzOJreFCkeRI00fmLtPcBcEntkVi2fxi8NXWnXlzFbX7TWl3DaNbCMF2klLBACDt52N1P8AOtHRvhf4X0mfT5bZbxvsFvPbxJJNlWjlI4bjnaqqqnghQBzVSw+FOk2Oi3ulW2va8sd7FDbyyGSBm+zxKypCAYiuzDEH5dx9aAOk17XxpsWjSlBGNRu44NsgYsu5S2PlB5478e9c9pvxU0G902W+Fjq0C/ZYrq1jltSr3ccjqiGMd8u6r9SO1dHN4X0qTTNG07bMlvo7RNaKsnI8tNihievBrJn+HHh+XTrWyEuoRi002PTreWOcCSNI3SRHBx98NGpz045BoArReOpI/EUcOpWNzYWk9vB5dvNDidJpZzGN2CQB0NQ+MfiVZaZpl8ul2N/e6hCl18kVsXEIgwGlcZ/1YZlGe+a0L74f6ff2ZjvtZ1q4vDFGg1BpoxcKY5fNRwQgXcG/2cYGCKpT/CzQ5LOO3XVtdif/AEgXNxHdKJbtJyDKkjbfusw3fLtIPQgcUARW3xY8Mx6/Z+Hb67xqLwxfaJEX93HK8Qk2HnI+U59ORU3g3x3N4n8aGxtrC6tNKbSRewNdW5jefdIAkinPKFT0xnpWhb+A9MtdbfUrPUNStopo0S6sUaM290Vj8sM4ZC+doUHay52ineDvAumeGL5by11DVbySO0FjD9snEght1IKxrhRwuMAnJx1JoAxrD4mbpdbhvvDmqxzWOsNplnDFFve8IjV8qOxwWb024Oea3x400j/hCJ/FzLdLZW6SGeIwnzo2jYo6FOu4MpGPaqV/8PdMubrULqHVdYspry+XUEe3mQG2uAgjLx5Q/eVQCG3L7CtKLwlpUfg9vC4a5azkVvNkaXM0juxd3ZsfeZiSeMc8ADAoA56b4s+HLXX9O0LUIL6x1C8EXmQTxgPbGVisSyDOQWKnpnAxnFJd/Frw5aaDLrV1BewW32w2dsJEVWunBYHYCeg2Hrity78HWkviseI7XU9S0+5dY1uYrdo/KuhHnZ5gdGPG5hlSpwfpWS/wv0iSS6u5NY1l9TuLpLoajvhE8ToGVQuI9hG12HzKxIPXgUAP8KfEKPxJ4rh03TtJvG0y40xL6LUCuEJLFSh9CCCPqKyfFXxI1TT9Q8QWNvoN1GNIu9PjS4aLetyk8qq4UA/ewSF9666w8KwWeu2etLqupy3VvZGzl3vHtukzkNIAg+YHoV2jk8Gq+peCNLv9cu9Umu9QU3htnmt0lURM9vJvjfBXIOeDzgjt3oAxNZ+L3hfR9MtrrUEvba4mnlhezkjCzxGLG/cpPYMp46hhXQ+JfF+m6HpOm6iYLy+TU5o4bOO0iLvKzqWXA9wKo6n8PdKu7039rqWqabfG6luftNrJHvzIqK6YkRl2nYvGMgjrW5qmh2epPpcl28zPplytzAwYDLhSvzccjDHpigDltL+KWi6hZXd2mm6tBFBaPdKbi38rzljbZKq7j1Rsg/Q0ukfFDRdZ02xutG0/U9Rlu5pY/s8EIZ4vLIDs/OAo3LznnIq3f/Dnw/e6SNNla9ESxzRoyyjcvmTecWGRjIfBGQRxgg1BZfDXTrFYJLHXtetb2O4lne9jni82Yybd6vmMoVOxTgKMY4xQBmaf8TNqavbajZzx3NrLf/Zrg2zC3lFuWJTIySwUAnA55xWvb/EbSG12PSJrW/Q+atvJefZyLZZmhEwTcfVT+lXLvwLod1bG3ka72FrtjiUZzcgiTt/tHHpT/wDhCdE3KzC4YC+S+2tICDIsIiAPH3dqjj1oApfD34k+G/HN3dW2iSys8EazKXXAliY4Vx7Hjg4PPSqc/wAVvDdvrGuaVdRXkVxo0D3EyiMOXRCAdoUkk8g4681ueC/Cdv4Vga1stV1O5sgix29tdNGyW0a/dRCqKxAGB8xY4A5rGh+Fnh6K9v7j7XqjR3guB9nMyeXD58nmS7MLnl8nLFsZwMDigBZfiVYLYnboutHUzdNarpn2b/SdwjEhbbn7u05zmrGjeM44/hhp3i3WVd3uYYz5dvCd8skjbURU67iSBj1NTa54D0vVL179L/VNPvmuRcC6s5lWRD5fllRuVhtZeCMflVm48GaPN4Kh8JBruKxt1jFvIk376JkYMjhzn5lYA5IPTnNAHL+GviZJdajdWeoaPqP2mfW5rGxtY7UiWKOO3gkcy84GDIxz6YqxbfFXRdQub+xsVeK90+7ggnjnUkFZLgQ5BTPO445/GtfQvAOj6Tfx6gt1qN3eLcT3Lz3MwZpZJokjdmwoH3Y1wBgD9Kz9I+FXh3TXcpearOp8pYklmTbAkU4nRE2oOA4HJySOpoA0PC/jzS/EGstpttZ6jb5M4gmuICkdwYJTFKEPfDKfw5rnfFXxI1TT9Q1+yt9BuoxpN5p8STtFvW5SeVVcKAfvYJC+9ddpHhHSdLubK4tjcb7Jrpot8mRm4kMkmeOfmY49BUGo+CNLvtcu9Umu9QU3bWsk1ukqiFpLeTfG+NuQc8HnBHbvQBh6z8X/AAvpGmW11qCXttcTTSwvZyRhZ4TFjfuUnsGU8dQwrqNU8UaTp0GmXNzMwttSOLeYL8n+rMgye2VBxWVqfw90q6vTf2upappl8bqW5+02ske/MoQOmHRl2nYvbII61q+LfDGm+KPD/wDYuqtO0G5G3xuFkypHfHGeQeOhNAGBd/FDQYdA/tlLe+kgW1juZV8sI0QdygRtxGHDKwK9flNZ8Hxa02XWIW/s+6Tw++gNrL6my/LGqvtZWHtg598VqXvwx8PXEV75U2oWk91qK6iLiGRN8Eq7sBNyldvzucEHl2NIvwx8Ora2tmZtRa2g06bTZYmmBFzBK25lkO3JIbkFSpzQBS0z4u+HtU05bjTrHVLy4e8WzW0gg3yb2QuDwcY2qxznjFbvjPxda+F7mJ77m1FjdXkoRGaTbAgY7QBg8HoT9KNG8G29gLI3Gs6tqj2U/n28l48W5TsKbf3cagjB78571Z8V+E9K8S4/tI3AxaXFp+6fb+7mUK/brgcUAYc/xM0uGz3y6Rq6Xn25LMWTwbZtzoXRsE42lQSDnsaZqnxFt7B9RtBZXV7fQ3s1tFBZQNIwWOCKVncHHCiVc4z1AHNaHifwFpmvR6lHNqGpWiamY/tq27R4mVFKhDvRsDB5xg57ioL74b6HcXD3FvearYTPdPcNJa3AViHhjheLJU/IUiT/AGgRkEUAZHhz4uaHNL4b0XVJ86zqVhZy3BhTEcc08QdVxnIyScdccZrrdc8ZeFdDv/sGseINOsbrYH8mecK205wcHtwfyrN0f4f6Zo+p2d7pOp6rZLb29vbyW6PG0VysCbIzJuQtnbwSpXNdXLbW8r75beJ26ZZATQBzPinxdNpGs+HbKy0e61ODWJWQz24yIlCbgx9u/wBM1zmgfE57jw/dyahZzQX1ulzKk0tuyW9wkVy0R2YySQAufzrtvEXh621qbTZ3u7yyn065E8Elq6qehBQ7lIKkEgjGfQisyXwBoMmnx2LG78qOK4hX96M7ZpPMft/e6e1AFvwx4qs/EGp6pZ2VrdqmnTtbvPIgVHkU4YLzng+1ctrHxLx4hWz0yzuBYQ/bFlvZ7dvIme3jJZY2HPysCDx2IFdRonhKz0zxRqHiRr6/vdQvY/JLXJjxFEG3CNdiLkA9N24+9ZZ+GuhnUrq7a+1ZoZ2uHjs/tA+z27TriZo1C5y2S3zE4JJGM0AZ998RjL4g0fSNLs7iQTahb2t9efZybdGki8wxBuMPtKHkfxCtjxh490vwzqq6feWeoTuLU3k8lvAXSCAOEaRz2ALZPtmo4fh3osOvw6tHe6oixTxXQshOBbm4jjEYmK7dxYoFB+bB2jitDxD4P0nXbm+uL43G+9019Nl8uQAeSzBjjjhsjrQBl33xG0y31W40+LTdTuNkklvFcpB+5nuUjLmBW/vYBx2yCM0/w146jvvhZY+OdW0y602KayhuriEruMauisWHqg3Zz6DOKmi8A6QniJtX+2ak8XntdJp7TA2sdwybGlVdu7cRnjdtyScZOavaF4V0/SvBy+FPtF3faYsBtUW6dWZYdu0RghR8qrwM5PqTQBnTfEXw3CbwzTTIlncTQzMYzgCKMu8nunBGfUEVSPxO02OALc6HrtvftcQwJYSWhE7GUMUYDOMHY2TnjHNTaf8ADDwtaKytHd3KvpbaZKJ5t3mRsWLOxAB8w72ywx1PFT6V4A0yznt7u61PV9UvoLiKdbu9nVpD5asqIdqqNoDt0GSTyTQBX8C+Nv7d8Q6xocsbSXdjeyRv5UWFtYwkZRZTnhyWbA74PpXb1ysfgXS7fVbzVNOvdR06+vHle4mtpVBkMgUchlIO3aCuRxz2OK6qgAooooAKKKKACiiigDkfEfjM6V420zwxDpb3Mt7EZmladIgqBwp27iN7DOSo5wKlh+IPhGW/1CyXV4hJp6PJOzAhMIcPtbo208HGcGovHfg+68VXNtFLrQt9LR0ee0NmsjsyOHV4pSQYm4wTg8HjFc7D8HdKjtda05ptNbT9RWfyyNJjF3EZZDId0+cyKGJ+UryMA560Aadx8UNB87TLi2uI20y4e4S6mkDJJA0cW8LsIySeMDvnirt78RPD2nG4/tK4aHbdm2hSONpJJGECTN8ijIIVwSD2rEPwms7iw0+G+vLGG50+5kurafS9LSyCTNHtSTarEF1POT16EYrasvAyw64usT6pJNdG6lupMQhVZ5LWO3bAzwP3e78cUATXPxE8Jwarp+mf2k00+oeR9nMMLyI3nAmLLAYG4AkZPQE1d1PxfoWm+JrTw7fXMkF/d7fIDQt5bk5wofG3PynjNeX6b8NfE+h/EjRrzTY7G70mwtLC0FxcE/6u3iZCxQSACTBODsbGfvCuw8Q/DaHWPiBbeKpdUCrDJBKYHtFkkDRb8COUnMaNv+ZQOSBzQARfFLw7P4n/ALNguVNkkTGW6dHUb/OWJQmRh1LNjcDjOK1bvx1oNtf3sMl5EILGOU3MueVeMxgoF6tzIo47nHWsGw+Fqx2U+n33iCe7sF06bTbCFbZYzawOwZctkl3TCgNx93pnmpZPhfbNo1rZ/wBtXX2q3tDGLsxgs9ybhbg3DDOCTIuSvTBxkUAa1z8RPClrHp73d9LbG/yYkmt3RlXdt3OpGUXPGWwKreNPHA0HxhougrHGI7uKa6u7iWOQrFBEuSVKqRu+pArP1j4bT6vrFhrmp6npF/qkMH2a6ku9DjmimjEm9diM/wC6YdMgnPpXS+JvDEWuXa3El3JBiyuLPaqgjEqgFvwxQBmy/E7wbFZWl5JqUqwXQLxubaTiIEDzW4+WPkfOeOetJqfxQ8F6fqdxptxqjm6gkMLJFbyPmQIr+WpAwzbXDYHOOah8R/D+bUvIWx1+XTo200aXfqLZZDcW3HCkkeW/X5vmHJ4NWrLwLZ2l8LiG8lCrqraiibBhSbdYNmfQBAc+9AEnifx5o2h+F9N8R4uL6w1GaCOB7WJpCRKRhsAZxg/0qp4d+Iukahr+paLeSC0urW7lii3K2x40iSQksRtDYcnbnOBVm68GMfAln4asdWe1msXikt7wwh8PHIHBKZAI4xjIqC5+H1neRTx3t9LKlzfzXs6rGF3GWARMo54GBn8aANbwx4w8P+JIruTSb4Si0wZgyFCFOcNg9VODg9DisR/ih4caXRPsseoXMGsXTW0E6Wcm3IXdu6cqePm6VP8ADzwT/wAIjptzZxzaTIZI0iiltdHjtX2qCB5u1j5p6c8d+OaztH+HN5ptvamHxGqXNvqQvFEVjstkj2bGhjh8wiMEE/dOMnOOuQDWHxH8H+dfxtqwQWMUk0sjxMsbJGdrsjEYcKeDtzihfiN4T+1adayag8M2oKrQrLA6FQzlE35HybmBC7sZ7VjD4XmSFrO88Qy3FhbwT2+mQ/ZVVrVJj825s/vCB8o4Xjrk81c1r4d2t949j8WQyaZ5rpAl1He6Ul0ziFiUMUjEGI/M3Iz2PagDoP8AhIIv+E3/AOEX+zyeb/ZxvvOyNu0SBNuOuec1z3hX4naDqUN5Hqd1Fp93aS34lRwwj8q2uJYiwcgBjtQMQM43V0P/AAj8X/Cb/wDCUfaH83+zjY+Tt+XaZA+7PrxiuP8A+FUpP59vqHiK5uLAPfS2MC26o1rLdyvI778nftLnaCPrnpQB0mjeO/DOqmJbW+ZZZLpbRYZoXjkErIXUFWAIyqsQTwcGq2p/Enwhp7Wqz6jI32pisZit3kAPmmH5io+XMgKjPU1lz/DrU7lzqlz4rL+IhdwXEd+tgqxKsKuqR+Tv5GJZMndnJ9sVyOqfDPxXp/i/Q7nRZLXUrOyRFee8JGWNy8ztJGsigkb/AJflfBGQBQB1Fn8W9H/4RbWNTvIZft2lR3s0tnDG58xIJ5IvkYgBjhFJx93dzXTy+LbEaFpesRxyfZ9QlVEWVTHIM5/hYZJ4PHesiX4b2UulLp0mpXBiEWoxEhACReSO7H6rvwPXFazeG7i60nRLXVNVNzc6Xcx3DXEcAjE5TIAK5O3g+p6UAYj/ABM0+X4S6j4/s7C8MVnBK4t5oHV2dMgDpnBOORwOfSptL+I2hpY+XrV9HFqFvZJdXqwQS+XCH+4uWUEM2QApAJPQVatfBkq+ANS8H3WsvcW90k8ME4gCPDFISQp5O8ruPPGfSl1nwTDqEWsFNSmt7jUJbaeKVYw3kSwYMbYP3hkAkHHp70ARz/E3wdBpkF/LqUipNNJAsX2aTzhIi73Ux43AhSGwR0Oa0vCnjHw/4p+0/wBh332oW6qzHy2UMjZ2upI+ZTg8jjisjS/ATQ6hDquoa1Je6n51xNczLbiJJWlhEI2oCdgVVGBkknPPYaPhXwjBoElk8V5JN9k0eDS1DIBuWIAB/qcdKAF0Lxhpuo+HbTWrlWsYrq9lso1kOf3izvCMkcDcU4+oobxx4a/s/wC3R3xnixOcQxM7EQvskO0DPDf41U/4QW2/4V9N4RF/KFaWaeK62DdFK87TqwHQ7WYY9cViy/Cez+warawazcoL2C3hi3R7lh8ry92VyN6yGGPcvGRkZ5NAG/YfEDwvqB0tbK+kuJNUZ1t444HZhsfY5cAZQBuCWx1q5rfi7QtF1yy0fUrl7e5vmVYC0TeWzMcAF8bQSeME965LTPhW9hBpFvBrsMEdjfPeyvbacIJXZpFkMcbo48qI42lMMGB56Zq742+G0PibxhZa/LqaxLbtbsYZLRZWBhlEg8qQnMW4jDYGTgelACz/ABR8PjxOmmQ3KNZxxztd3TI6qhiYIdhxhxuJUkHgitTVPHWg6fqVzaz3kQjsll+2SbuYmREcqF6sdrqePUetY2n/AAxjimeDUNakvtKSC8trayNsqeXDcsWdWcHLkE4BwOOoJ5pbL4a/ZNDs7Ma19svYILlJbq/s1nW6knI3PJHkBsBQoGegHpQBrXXxD8K2kenNd30lsdQG6FZoHRlXdt3OCMoueMtgVA3xA0ufx1ZeFdNYXM7yzRXLlWCoY03EI2NrkHAIB4rAT4RQpcaZeNqllf3drC0FxJqmlreLKhlMoEYkfdFgkqPmbC4HYVtaN4Bk03xPHqQ16WTTba8ubyz0/wCzqPKkuMmXdJnLDczMOBjdjmgCUfEfQI9Y1/TrwXdqdEaJJZXt32ys44VOPmOSAAOT2rVsfF2gXnhmfxFDfAafb7xO7oUaJkPzKykbg3sRnketY+u+BrnUNY1LULbX3tPtT21zAn2USfZ7mAnbJksNykHBTA9QRT4/Aqt4S1XSLzVpZr/Vbo3tzfpCE/0jCBHWPJACiOMbcnO3rzQA+8+I/hWzsrW7u7q6gS5DsqyWcodET70jrtyiDI+Y4FSyfEHwquszaQmoGW8h3BljiZlLiIS7AwGCxRgwGckdKy9W8C65qbRXVx4uVNQktJLC/ni01VW4tnIO1ULny3GOGyw5+7Vu3+H9jbyxNDezLFFq6amibRwVtltxHn02qDn1oAraT8VfC954c0fW7pr3T4NUwsfn2sgCN8vDNjAGWHPQ1P4q+JXh7QrfVH23t7JpmBcLb2ruoYkAqHA2lhuGRnNc7qvwdfU9O0yxvPEomi06J7WHzdOV9sG9WTblsLKu3b5oGSpIwK37jwLfPaa5pcXiMxaTqbSTQwfYwZLadyGLiTd8y7gTtKjqRmgC74l8daXoa+HZJra/lTXbpbeAx2zlo9yFgXXGR06dao+EPiTomr296uoXEdhd2Ut956uGEYit7mSIuHIAJ2oGIHTdWrr/AId1DVrDRd2tCHUtLuo7r7StqCkzqpVgY93AYM38XHHWsS9+F+m3ujjSrrUJ3t9upqwCAFheyvI3t8pfA9cc0AbmkeM9E1nQb/V9Jme5jsVYzRMhjkUhd2CrYIyOhrmvDHxa0nUPCQ8TatAljZO0YQ204vCu5N2H8rOwgdQa2vCfgwaL4c1DSZZtKLXqlGm0/SUshjbtBZVY7iM9c1m+Kfhnb614W0PQotRjgTSoVhzNZrPHMBF5e5oiQu/HKsc7T2NAGz/wn3hX+3bfRV1MPd3AiKbI2ZP3qlo8uBtG4A4yeakuPHHhiDTF1KTVIxbNFLMr7T8yxPsfAxyQ3GO5rLsPh5aWlqluupTMqnT+TGOfsihV7/xY59KzrX4Y3VuJ4x4jjuLdYrmGxt7vTUlihSeUysJF3DzSCcD7vHYnmgDoo/HGhTXlpYwPdNeXds11HE1tIpSMZ5kyP3eSpxuxmpJ/GGkWfhXTPEF/KY4dRhikgSFTM0hkQMFQKCW454HQZrnbD4a3Nvc6M0niWWWPTo5Fd/IYXFwXLkq0pkJMQ38RsGxtHPetS78FzL4b8O6dpWtNZX2gRRR2t29sJVcJF5Z3x5Gcr6EYNAGpB4s0GbG2+CsbmO1KujKyyvGJFQgjg7SDWDP8UvDY/saS0W/vLbVr37JBPFaSbCdhYODjlDjqOOajf4fXsniZNWfxK/kG7h1Ce1WzUCW6ji8svu3ZCMMHZ2I61DpXw3vbC3iaPxIqXUWppfRiGx2WsahGRo0g8whAwdidpAzg4znIBr/8LH8HedqEbasqCwhlmlkeNhGyRHEjIxGHCkEHbnGKZo3xM8HatqkWmWepv9qklMISS3dNr7dwViwAUsvK56gHFY5+Fpmt5rG88Qyz6fFb3MGmwi1VWtVnJLlmz+8IBwOF465PNbl/4JtLzUpryW8k/fahDfMgQdY4jHtz6EHrQBFH8TvBUllfXi6wvk2RQSN5bfMHcRqyDGXUsQARkcj1rT1PxdommwaZJdTTq2qEC0hFu7Svxk/IBuGB1yOO9cl4a+E1noulf2VFd6ctrFLatbPb6RHBcCO3mWREllVv3vCAEkDnnrXRfELwnN4rt7O3i1OPThBLvaZbbfcKP+mMoZTE3+0M5BwQRxQAlz8Q/CNtfalZzasiSabDLNckodoWMZkw2MMVHUDkVJa+O/DNzazXEd8yrEYAwkhdG/fOUiwCMkMwOK5h/hHYiXxDFDd6dFZ6zFdruGkx/bIXuQfMIuN25huLHaR0OM8V0et+CrPVPGWkeJHvJ4m0+Mo9uoHl3PeMv/uN8woAWw8daLPLp9rJI4u70Oyxwo0qoquybndRhRlTycdDVjwx4z8O+JpbqHRdQW5ktlDsNpXch6OufvIezDisbSvANzpN7E+m6+UtJYDb6jby2gf7SnmSONrbgYyPNcZ+bPpUnwz8AQeCYJbW3l0yaAQJbwPBpUdtcCJeFEsin96cY5wMnnHNAEemfEbTRo66hrnlWKeUHYI5kO5p3hRQoGSSVGOOpxV26+I3hG10my1SbUylveM6x5ibeuxir7lxlQpGDkDFU7P4dWtsbUjU5m+zmEjMY58u4acd+5bFUPEHwqs9SvYtQiu7BrtLi5kP9o6Wl7EUnYMy7GYYIKjDZ/CgD0aKRJY1kjZXRwGVlOQQehFOqppttcWqyxzXEUsW4fZ0jg8sQoFA29TnkE5464xxVugAooooAKKKKACiiigAooooAKKKKACiiigAooooAKKKKACiiigAooooAKKKKACiiigAooooAKKKKACiiigAooooAKKKKACiiigAooooAKKKKACiiigAooooAKKKKACiiigAooooAKKKKACiiigAooooAKKKKACiiigAooooAKKKKACiiigAooooAKKKKACiiigAooooAKKKKACiiigAooooAKKKKACiiigDNfWrNPE0Xh9vM+1yWb3gO35PLV1U8+uXFZGmfELwff2GpX0eu2cdvpt21pdSSShRHIDjn6nOKuSaHK/j238SfaEEUWmS2Rix8xLyRvuz6fJj8a4bxH8M9W1OG5iFxp0kUWtPqdlGZp4BIJEw6StEQwIJJUqT7igDsm8Z6LFfagl1dQW1jZWlvdG+klUROkxcLg/8A/WrNz4u8L2y2TXHiDTYhfhTaFrhR5wY4G3nnJ4rgNa+E017pMcNtJZWrW6WTQ2aXNwsG+BpSymUES7T5pwc5yKz774Z67LcRaPp9no2n6bcaLLY30u+WbyjLc+Y5hd8uX5LfNxuOc8UAei6D400XVNd1HQzdQW+pWVzJD9meZfMkVERjIF67fn/AEqe38Z+E7ixur6HxHpkltZtsuJVuFKxNzgMc8dDXN3Xw3+0Pdf6ZFF9p1Oe7eWOPEmyS2EO3d/e4zVHT/hxqtxPbXWuTaL5totpbxRWcBEUkMEgkDMGH3yVGB0XnBoA7WXxd4YisLG/k17Tltb9tlpMZ12zNnGFPfkGqmteNdF07xJp3h5bqC51O8uVga2jmXzIVZWYOy9cfL+tcN4m+Elxf3cN1EdPvlEl8slnc3VzbQ+VcTCXjyCCWBGCDkEE1q2/w81O38YR3sV3po0qHWf7WjzExutxgERi3dNoABBzkjg9KANbxB8SvDmk6lq+k/aUn1LSUt5Lm2DhWCStgHn+6OT6Aj1rXfxl4UTRU1pvEOmjTpJfKS5+0L5bP/dB9a57xZ4Hv9Y13WJo7iwGn6ta2kc6yoTIr28rMO2GVg5Bz6Csbxf8Kp9U1KbUrSWylc6rLeJaSzz20RjltooGBaAhgw8onuDnBoA7fxX4s0vw2umz6jNHFZ3s/lG5aQLHGNpYMSexxj8atTeJvD8Mmnxy6zYo2pANZAzD/SAcEFPXORWXdeEoprPwtbJHaQQaGyFYMGRAFhMYVC3PGeCecCuLl+Ec66npF0fsGoxW9tHbXENxd3MCoqTNIrRrEQrcNjDjHyigDtLDx54eewW61TULXSWe7uLWOK6nVWcw3DQbhz0LL+opbbxtprapqVldL9kSwvZrWSeWRQmIreKdn68DbKB+BrhNa+HHiSbVmsbFtLe0utP1OC5u7qIt5a3d55uEA53hGPXgkdRV/WvhTdXsWqQxarEEvDebDIpJAnsIbUbvUgxFj9aAO6Xxd4XbSLjWF1/Tm0+2k8qa4E6lI3/uk9jyKsXviDRLLRI9bu9UtIdNkVWS6eQCNg33SG6c1wPjL4XzatcXNxZT2iDz7Ke3tS8sERMEcqEM0JDLkSDBX+6K0tX8EX83w0sfDGkvaaa9vIsktvHdT+RMu8s8Zlz5wUkk5Bz+FAGt4p8e+G9C0SLUn1SznNzD51lCk6hrpePuc89a1xr2jeSkp1S0COZQpMo5MRIkH/ASpz6YNeWR/CXW7bQ7fSbXUdIaOXTzZXjzwvIYwLlp0aLOSfvYO454DZJFamtfCmTUrrxKG1VUstRic6dAFI+yTS7DO24EHa5jU8EH539aAOzHjLwobC3vx4h037LcyGKCX7Qu2Rx1Uep9qz/D3xF8La9aR3mmahFNama5ikm8xQsRgLhi2TwDsJB9CDWL4Q+HcmmahpF/dWul20tjdT3EsdvcT3IlZ4RGrB5yWDD8sVXT4cal9l+x3D6Td2tvc6pJbwv5iCaO8aRykhXldplIyvYA8GgDsz4y8Kizsrw+INOFvfyGO0kM67ZmBwQp71BqvjTRbLxPYeG47qC51O6uBDJbxzL5kAKMwZl644/UV57qfwl1rUotLuNVu7DWLiC2nsp7W6vLmKBbd3VlRGh2tJtChf3gOQeSTyd6x+H+qWvjGO+W8006VBq8mqxZiY3RaSERtGW6YGODnJGARxQB0SeNtEXxheeGLy7gs72DyvJWaZQbjerN8g68BTWzZ6tpl4YBaX9vOZ7f7VCI5A3mRcfOMdV5HPvXC+I/AGqap40ur9LvTV0q+ubG4ud0TfaozasWVUboQxIBzjAz1zU3wr8JXmh6j4gu9QUqhupLXSUcDMNiHMgUY6DfI4A/uolAF3QfiPoupWV5qVzDc6Vpls7J9tvdscUhWQxnHOR8ynqBWxP4v8LQCxM3iDTY/t6q1puuFHnBjtBXnnJIH1rjX+GDWfgB9F0c6dbanNdNPeXEaNb/AG5DO0nlySx4kxhgMg54qnpPwluLXw7/AGdNfWTTf2Pc6ejiNmEbS3TThgWy2BkDk5yM0AemHWNKywOo2oKytCf3o4kUbmX6gckVnReNPCU1vZ3EfiLTXhvZzb2ridcTSj+BfU8iuQl+H2unXLtvtmk3Gjvfz6hHBKjiSV5bcRGNyOAgIJyMkg4xxUFn4A8Ww2ujqNVsIrqxvWkjuElkZ7K1OwG3iymJVIVuZRu+b72RmgD0G213T5NEm1i4njtLOB5klkmdQqeVIyMSc4HKmqc3jbwjDpVvqsviTS0sbksIZzcqEkK/ewc8471izeB7v/hAJNAhvLY3aarPqUDyxloWZr17lUde4+YKfpms/TfhzeNqQ1bVptLa8mlvJ7iGCA+SjzQpCoTIzwIwSSASSaAPQZdQsYp7eCS7hSW5DGBC4zIFGSV9cDms4eLPDLahZ6eNe043d8nmWsIuF3TLzgqM8jg1yPjzwhrE3w40LSdFnJ1zS/s1vDdoOFG0QzOc9thc49hUd58NbldUFnp0umweHpJ7Gdw0R+1QG1ChI4zjG07F6kYy2M5oA7qTX9EjtRdSatZrAY2lEhmULsU4Zs+gPBNOs9c0e8tLS7tdStZre9yLaRZAVmxnO09+h/KvNYvhjrs9lPpepalpUmnxW1xaWiJCxZ45Z/NzLnjIHy4GQevtXZfETwxP4j8Ox2emXcen39tMk1pcFSREw4JwPVSw/GgDRm8TeHobEX0mtWC2xt/tIlM67TFkDfn+7kgZrIuPiF4bt/EFlps+pWkVve2P2u2vGnURS/vFjCKc8klq5LUfhFNNpV/Zw31uyJewy6VAzyQpFBG7SGB3jIcAvIx+U8bU9Ki1D4VatNYQWtgdCsI59JudLvYmM1wI1nmEjyxPJli2AThupPWgD0O/8WaFbXF5Zx6hb3F7ZNGtzbRSr5kW9lVSwJ4+8Ko6Z8RPBt/pl7qUevWUdrZXbWc8kkoUJIGK4P1wcetc5c/DzWZ9T1VY76ys9LupreZIEd5DNLFLE3nSbh8rlY9uFO05yRnmqniL4Y6tqSsom02aO11ee+somuLi3WRJwd6ytCQwZS3ykEg96APVopopYEuIpFeJ1Dq6nIKkZBB9Kw7Xxp4TurC6v7fxFpklraMFuJRcLtiY9Ax7Zwag8I2eqWNlLoJ02203TrGzgt7KSCZpNz7D5m0PzsU7QpY5POelcN4U+E2qWP2htY1Cxu5ZprF5HLTTG4a3k3tK/mEhWc87VAVT0oA7jXvHnhfSfDSa6+s2EttcRu1ntuFH2plz8qHPJyCK1Y9b08WdrcXV1DaNc232lY5ZACEChmP0UHk155r3wz1eZ7ltLvdJ23q39vOl3AzJFDcuH3RqON4I6HAOTzXQeMvBEuu6LodjDeRQS6eyRzyMhPnWxTy5oh6blz+lAG3qfizw1ptuLi/13T7aIrGweScAYcEofowBx64qePxBocurQ6THq1m9/NALiK3WUF3jIyHA9Md6811D4V62/h6Wwh1a0nle++5I80Eb2SIyW8LNEQ/7sMTwQCc54rW8G+BNZ8Pa5ocsN7ZRWVho9tp968LOZL8ww+Wu9GG1QDkgqQ3ODmgDsrrxJ4ftdWk0m41iyiv44TO9u0wDrGASWI9MA1m6v498J6XqWnafda3ZifUJlhhCyg/Myb1z6ZHT1yK5WT4aXUPxB1LxJbxabepd3LX0Ml5d3Ikt5zAIgBEp8pl+UckZwze1ReF/hhq3hew06z0zUdOu0sNUS+ja5iZWdWi2TISAcYP+r/urheig0Adpc+OvBtssrXHibS41hmMEha4XCSDOVPoeDx7Grtx4k0C31m20afWLGPUbpd0Fs0yiSQYzkDv0NeeeI/hdql54Os9BsNSs1RLy9nuomaWGOf7RLI6sTEQ5ZPMHyk4Yjnipx8NtWW6t7MX2mvpbvp9xdStE32pZbRVAEZ6bWKDqQQC3XNAHX3Pjjwjb2lxdP4j0zyreYW8jfaVwspBITOfvHB4qronj7Q7zQbbWNQni0qCaytrsm6mQBfPRnVM56gKf6VgXHw71G103QhpE+lG70yS78xLmE+RIlyzF2wB98buPXnPWmaL8L5rE6Os99aXEenrpisph4f7JFMhIHbJkBHpigDs38XeF0m06Fte08PqShrIGdf8ASATgFPXk4qK68YaGl61ja30F7dRymKaGGVS0TBWOGGePuEY6155rPwk1q8fSrePV7Q2NpeTXJjeSZBEWv3ulKIhCudrCPD5AxkCuoHgJ1itVjuLZGi1y51SRlixv81ZAAf8AaG8c/wCzQBu+GvFWk61oGnaqt1BAb2KAmB5VLRyTRrIsRx/FhhxWVP8AEPRYPHGpeHZ7qygi0q1jmv7qa7RPJaQ/Imw8nPr0GR61zvhr4fX+l+O9CMhSTSdN0W2+0tt+Wa/gj8mORR1GI2cn/gPpW74k8Ctq+q6tdtcW3l38+mSeXJFuwLWYyMD67gcCgDprTXtFu4UmttUtJY3dEVllBBZxuUfUg5FYl78R/BdrPYRN4gsZPt14bKJo5Qy+aFJ2k/h+orH1PwNrk3jOa+tL7TU0efULfUZIpI2M3mRxlDGMcbSNpz1GDxVPRPAHiXT7DTlW80lP7N1OO4stPzJJb2tuI2Ro0dl8znduAbOCMA4wAAdfc+OfB1vHLJP4m0uNIZvIlY3C4STJG0nseDx7Go7fx54Vm8Qaxon9r2yXWj28dxeb5AFSN1LA59gAT/vD1rkNf+GGqXXgyz0Cw1C0Cx315cXMTPLBHOJ5ZXVmaIhyyeYOM4YjmotT+Fep3Wl3mmDUbI29zpemQliZI2NxZHK5KEHy36Eghh2oA7fVfHHhew8PR64+t6e1pOG+yv8AaFAuGXPyqe54xU0nizRLPw7p2uaxf2+l299DHJH9pkCgF1DBc9M81wI+GOrQ6dbrp0eg2VxJHd297FJJPdxFLgIGlVpcuZMIODwQMZFbHjjwJquteDND0Gz1CDbYRJDcRSyywxXAEWzcWiIfg/MFzg9DQB0eleMvDup+K7/wzZ6lDJqVjDFPLEGHKSAkEevABP8AvD1rE/4Wt4QYpJDqdu1suoSWF1O0qqtu6Bjls9iVwKf4C8H6n4X1WFzdWNxZnRbKwnO1ll822QoGXsVYMevIwKr2PgW+TWVkvJdNlsbbWZtStQIiZCJY2UqwIwCGY4I7UAdVN4l8PwzafDLrNikmpKGslMwzcAgEFPUHIqC/8TWNh4jl0m9xbxQ6c2oS3UjhY0RXCkHP1zXnz/COdNV0m6b+z9Rht7aK2niuLu5gVBHKzq0axMFbhujjGVFb3xM+H83i65uZ0vo4Q1jHDHGxdQ0iXEcy7mQhgp8vBKnIzkUAdDceNPCVvpttqU/iPTI7O6JFvM1woWTBwcHvg0av408J6RqD6dqXiDTra9SIzG3knUSbApbOOvQE/hXIaV8MvKsUSa20u0lNtexSRxSTXKmS4VF8zfNl84QAj2Fc1oPhTxZZfFlvtWjy3WleYoFw0wEKAWiRGdRtyXJUrgv0P3e9AHcaP8VfCOpz6U0WpW8NlqmnreW1zNMqqWZkUQ4J+/8AOMjtXd15PD8LdSl8JjSL+9003EPhh/D9vNHExAHyhJeRkHCAkDv0r1dRhQPQUALRRRQAUUUUAFFFFAGXrfiHQtDmtYdY1aysJLt/Lt1nmCGRvQZ61leFvGdn4i8V6/o1gsDw6LKLeadbhWYzbQWXYOQBuxk9SCO1ZXxE8Farr+qzXOmXOmJFf6a+mXovYS7RxMwJeLHVuvynAPBzxW/4Q8Pf2BPrLCZZEv75biPC4ZVFvDFhj3OYifxoAqaL4/8ADWszSx6ZfR3JgvZLK4Kuv7p0BJJyenyn8qsWfjrwbeXUdra+J9JmnlmEEcaXSlmkIyFAz1ODXPf8IHqj3d0kl5YCz/tSe+tiiN5mJYirK46cMeCOoqu/wujFmIrd9PglGn6bZrIluFI+yyiQkEDOCRwOxoA7my17Rb3WLrR7TVLSfULQZuLZJQZI+nUduorH8S+PvDvhvUkstau1szJdQ2qSSMApeVXK9+BhDyawPAXw4bwz4xutUkisrmHzrqa2uzd3LXC/aJWkZTGzGIcsRlQCQAepNWvE/gfU73xBd67pt5ZC5a7sbqCK5RtmbcShgxHPIl4I6YoA6LxT4u0Hwzc6Vb6zfRWr6pci2td5wGfBP9P1FTW/ifw7caneabDrdhJeWKl7qFZ13wqOpYdsZql420PUNXbRrrTZbRLnTb9LrbcglHXaVZcgEg4bIPqK4qb4WapeRS6beahpiafbJe/YJYrcmd2uWZj54PBUFiCAfnxk4oA7CXx3oEkOm3Ol31tqdre3/wBhae3nUpC2xnJY+wX9ateJPGHh/QPCy+Jr/UIhpTmPZcKwKsJGAUg9xzn6Vwuq/CvUfEiTz+Ib7T7a6uby2mlTTUYRCO3jlVOoG5iZTuBGCAF5Fdh4h8P6prXw+/sW4uLFNU8qI+YkZFuZY2DD5eoUlRx2zQBoJ4q8NyanaaYmuae17eQrNbQCdd8sbDKso7gjkVLrfiLQ9EltodY1azsXum2QLPKE8xvQZ+tcXJ4F1y515prm50lbC8vbXU7wpGxuI7mFEUxxMRjyyY1wTgjLcc074z+AdW8cw29vZalBDbCCWKSGeWZFVmA2ygREb2GCNr/LznFAHYJ4l8Pya3Joia1YtqUYYvaiZfMUKAWyvXgEH6GobDxf4Xv7J76z1/Tp7aNJJHlSdSqqgBc59ACM/WubPw/kW/uLxZrN5JdafUiHjI3o1qsHlsRz1XJ9jWTbfDLWJtF06z1DVLRDaXxKwxl5Yo7BlVXtVZgGYEKfv5Iz1PFAHf6n4n8O6ZBJPqGtWNtFH5e9pJgAvmAlP++gDj1xUkXiDQ5tXj0iLVrOTUJIhMlssoMjRkZDY9CAea8xv/hHqE2j2AbULa/1CzvnlCzzz28UkHkiCNC8JD5WNQe43M3Y12fgTwdH4b1K7vEjtIlnsLK0SGDcwhECOCodvmK5fjPPHNAGnq3i7wvpOof2fqfiDTbO727/ACZrhVfGCc4J9AT+FS2/ibw9cWZvINasJLcW/wBqMizqVEWcb8/3cgjPrXN618P4tT8Q32qzfYpPtN7YXIEkAYgWxY4JPru49K5/V/hvenWtBhtzG9m+pXkmrMibVe0kna5SI98+aE9j83rQB6Tr2u6PoNkt7rWp2thbM4RZZ5Ailj0AJ71l6r448O2cOqLb6naXl/p1o91JZRTL5pVU39PoR+dQ+OdA1bUtS0fWNDmsBe6ZJIRDfBvJkWRNrZKgkMOoOK4/UfhfrmpeM9S1u81e1eO4t7qKBjJMzoJrcRCPZny1RDuIIG455NAHoPhbxBHrr6gsds8H2KdITuIO4tDHLkY/66Y/CpzrdmPFKeHMSfbHsmvR8vy+Wrqh59csKy/C2galoV7dslxazQXt0s02dwZFW3jiAXsTujzz2NWW0GQ/EGPxP9oTyk0uSx8nHzZaVH3Z9Pkx+NAF8azpJuBbjUrXzjO1uE80bvNVdzJj+8FIOPSqkHizwzNqcGmQ67p73txEJoYROpaRCCQwHcYBP4VxvjD4b6nqniDVdX0jWYLGWdY5rHfEW+y3mPLlm998WFx/siq2pfC6/l8daRqlreWn9j6SLf7JbSyy5hWKJ4/KWNT5e07gSxBYcgUAeiaLrmka3Zy3ej6jbahBE5R3gkDqGHUZHesvR/G2g3mhDVLy+ttPCwefNFPMoaGPeUDN6AlTiq3w08Oat4c0K407Urq3aLzMWdpbu0kVpEFACK7gOwzk/NkjpnHA4pvg9eweHZ9HtdUt5oXuotQCSvLGWuUckq0kZEnlFTwAcqwOODgAHo1x4w8K28NnNceIdNijvVDWrNcKBMCQoK888kD60nhvxdoPiHVtY0vS7+Ke80i6NtdxBvmVgqknHp82M+oI7V5jqHwz1+W7t9LsLPRbCxn0G6sL6UvLcJG01wrsYmkJcvty3zcE969F8IeH77Qdc12QzWs2nahOlzCcHz1cQxxMHOMEYiBz1yTQBrLrujMVA1SzJYSlf3o58pisv/fJBB9MVRk8ZeG/NvLa31izubyztzcS2scy+YEChs4J9CD+NcXr3wsvb7WdTvLXV4YILu8DxxmM5it5govIQe2/buBHQs3rVfU/hXq9/wCM9T1aXVbU2s1tdQWpZ5WkjSaARLH5efLVUIJyo3HPJoA6+x+IHhy+1O80yzvEmvbKeGG4gV13RmXGD16DcAa0YPF3heeS+jh8QabI2nxtLeBbhT5CAkFm54AIIrmG8C6p/alztvLD7BNPY3QOxvNEkG0Mp4wVIUYOcg1g+Mfhzqlt4Ilh0ZYbq9igvE8uFRG0pnufOyCe6g985I6GgD0nSfFHh7VtJuNV0vWLK9sbbd508EodE2jJBI6cc1z/AIT+Jfh3WPD9jrF9qOm6ZFqVw8dgsl6jGdQRg8HhjkZXqKh+DWn6xa+Dbu31zTHsbye8ldnll3yXO5V/eyYVQG6rgKBhRWNf/DLWP7HstNsL7SWR9FGjag9zbliseQTJEB/F1+U4BODnigD0a01zR7vV7nSLXUrWbULX/X2ySAyRcA/MO3DL+YrGuvG9jZ+I5tFvNO1K2KxSywXEkGIrnyk3yBD3IH54NT+DPDS+HrrXZvMjl/tPUBdKwX5lQW8MQVj3P7on8axU8O+LZPHeoa5fyaDfWbQyW+npJ5ge2iZR8u3aVJZh8zZ6cAeoBueBfFEfizR11S30y+sbeRUeE3IUGRWXcGG0nsR15pt7468G2NzcW154n0mCa3/10b3Shk528jPHPFZnwz8H3Phq51W+uYdIsWv/ACgLDSIjHaRCMN84UgfO27kgD7o61Sg+G8Kana3shsHMN7qN02bcEs10CAc46gYBPcCgDpbzxboVhLd/2lqFtZQW/lfv55lVH8xWZcHPopq3Hr2iSW4uI9Vs2hNut0HEwx5LfdfP90+tcLo/wyntLvSJrq+tblbD+zt4aInebW2lhJ59TICPTFUb34Ya+luLTTNW02OC5spbK7M0TEohumnQxgcdG2YOMdR6UAdhp/xD8IXh1zGt2kK6HeG0vnlkChHAU/lltv1BHatSPxN4ekvrGxj1mxe61CLzrSJZgWmjxnco7iuB8VfDPU9Wl1by7qxaCbW49atI2lmhzIIEheORoiGC4TcGU5yeRVvw94C1XR9e0K603+zNHs7KAx3qWk80zXILSOYj5oOV3ybt+Q+c9uKAO11vxFoWiT2sGr6vZWMt2+y3SeYIZG9Bnr1pIvEmgS662hR6xZPqi7t1oJgZRgBj8vXgMp+hFcr8Q/BOq6/qs9xpt1piQ6jpzaZfC8hLtFEWyXixwW6/KcAnBzxTrL4fta61/aEd1D/yHxqmSnzmMWiW/llu5ymfTmgDqdV8RaDpOo2mnalq1naXl4cW0M0oVpTkD5QevJA/Gpdd1rSdCsvtus6jbWFtuCebPIEXcegye9cN8VPh/q/jDXbC5t9UhjsoFTdDNLKoidZVk8xVjIDsQu3D5AzkDNdB450LVtSu9J1PRJbD7bpszOsV8GMMiupU52gkMM5BxQBNeeNPDkT3ltb6rZ3WoWtq101nHMvmsgQPkD6EH8ak8KeJYde+17LV7cWywsxdgciSJZO3oGxXDXvw017UPHNx4gvtWtJEdJhGfMmLRiS3EXlLHnywituYNjcd2D0rs/BPhybw+16ZrlJ/tC24G1SMeXCsZ/MrmgDDs/i54NvFsLqDU7f+zrqe6t3u5JlVIXgZlO7J/i25X1BBrp5/FXhuDVYtKm1uwS+lhE0duZhveMgkMB3GAT+Fclonw9vbW8s/t1xp09pp97qU9sFiJZku3kf5gRgMpkI46gVjWfwp1qLXfCtxca1b3NnodrYRAPJMGRreIo4SMEIRISG3PlhjA60AeheEPFmh+K/D/wDbmh3iXVmGdWZDkqVJBB/LP0IqbSPEelaj4XsPEazi2sL6KKSJrj5DiTGwHPQkkDHqao+BtD1HRPDMui30tnIEnn+zSQAjMTuzLvB6MN2Djjiqlr4MI+EsHge4vFMsWmLZi6RfuyKuFkUdiGAI+lAG7P4g0OCKaWbVrNEgd45WMowjIu51PuByR2qmnjTwm9hbX6+ItNa1upvs8EouF2ySf3B6nkcVxNv8MdaiS+ddfiinuNOk8p4kK+TqE27z5weu1gwA7gKKo6X8LfEOnafGtleaXZagdVe9F3FcXEj2SvHHGyxmXcZSQnIk454xgGgD1TXNa0jQ7T7XrGpWthBnHmTyBFz+NVG8WeGVvLGzbXdPE+oRLLZx+eMzowyGT1BrE+Juja7ql54dn0GCwluLG+aZjermJR5Trk45HXggGuRm+EertdeHV/ti2mtNMeCZ1kkmQRSLcmeTyo1IRlbO0bwdoVcd6APSrvxNo8NtaTw3sFyLsxmARSqS6O6oHHPK5YU238W+GLiW+ig1/TpHsI2kuwtwp8hFJVmbngAgg+4rgNC+HOoNda6bh0t4E1iE6Osi5MVnHcJdOowejSlwPQKtQ+Lvhvqlv4Knh0kQ3d7HDqI8uFQjSm5uTKME91B75yR0NAHpOkeJ/D2saZcanpWsWV9Z22fOmglDrGQMkEjpxzXPeFPiZ4c1jQbXWL7UtN02G/upIbASXqMZ1U4B4PBOQdvUZGah+C2n6xaeEb2HXNLexvLi8kkeSaXfLcllUea+FUA8bcBQMKKydQ+GmsDTLKx0+90llfR20e+a6ty22Jn3GSIDq3X5TgHjnigD0S11zR7rV7jSLbUrWbULcZmtkkBkjGAfmHb7w/MVduJDFBJIsbyFVLBE6tjsPeuY8NeGrrw62qyWD2ksmoalHcM8qkMIVhiiKkgZLYjJHbmuqoA86X4q2ogvZ7nw3rNhDYXsNldy3iJGkUkjRjBO7ssqt9K6f/hLtAaC2vItStpdPuIJpxerMvkqkX3yTntz+VYl/wCBZbu31qCS6t3TUtfttV2vHkKkXkZQjuT5J/MVn6n8Obia4u5kfT7mOaW/dbWffHGRcJGoUsnK4KEkrzzQB3Ftrmj3OhjXINStZNMKFxdiQeVtBwTu6YyDSza5o8Lyxy6naI8UvkyKZRlZNu/affbzj0rI0Tw3eN8P38N+Jr1dSluIJoZ36rscthAcAkKpC5Iycc81yWifDHXLO6gu7nxHE92bOQ3dwkGXlv8AaY4rkbumyNiMdzQB2Y8ceDzpP9rDxLpf2DzhB5/2hdnmHomfX2roVIYBgcg9DXiul/CfxHp2j3iWt5pcep3FzBPDci7uXNo8cTIZVaTcXc7s7W+TqMV7PArxwRpJIZXVQGcjG445OKAH0UUUAFFFFABRRRQBDcXVvb4EsyK5BKoWAZsdcDvVLw5runa7oNrrNlMBbXNulwA5AZFZdw3DscVyfjPw1qmofEbRNc07TLWQW0bRT3d0Y5FijJywjQjckhwMOp9iDXK2/wAK9T07w/aWmnWOmq39hwW+o24kKJf3Ec8TlZGH3gyLImT2bHTigD2Jry0WBbhrqAQscLIZBtJ9j0rNtPEmm3FleXamUJaXMlu6+WSxZCAxVRyRyK8yi8A6xAtteyeEtFvLL+0J7j/hHHmU21orxoisgYeXkMjMQBgbzjnNTv8ADvxFHqWv3CG0ul1d5mhaWXD2ALqwWPjG1wPm75UckcAA9aW4t2lMSzxmQDcUDDcB64rOv/EWl2l1Y27XCSm8mMKNGwZVYKW+YjoMKa8y8S/D+/sNP1nXNPsIm1WRtTleW3Y/aJopYCscYYcnDYO3oDyBk1g/Cnwc2r6TLDc+HBYRfbFa/kexW0S5jNs8W1I17r3J6l80Ae/NLGA3zA7V3EDk4+lV7LUrO7t7aaKZVFzGskSSfI5DDI+U8g47Vw3wc0fWovDF7qfiHedXvv8ARd0ilG+z24MMJKnoXw0v/bX2rn9M+F2qQW9lczxWLapZ6doVtb3JbLwvaFvtBRuoyrEZHUEg0AevG7tQZAbmEGL/AFg8wfJ9fShru1WNJGuoQj/cYyDDfT1ryRvAutDRruybwto81xHqAup5zKn/ABPI/OZ/LmJG7GGHD5XK46VGfhXdX2mTJfaXpiBrS/8Asdjv3RafLOUMax9ht2ltwxtLHbigD2PzI848xPvbevf0+tRC8szCZxdQGIHBcSDbn0zXlmofDnxFearqsMWoxWmn3Fk9zaTLIxlh1OS38h3/AN0AK4I/i3etZ/hD4Vyw6fZ2mpaKI7dNThubu0u7qGeCVUikXKpFGidXGdyktxnOBQB6/wD2lafantzJgrCJi5GI9hOAd3SpWu7VUR2uYQr/AHCXGG+nrXjus/DTxHceGF02GZAsNnFbiCKdV82OO5ZxDl1ZQvllVGVI4xjFK/wqmu/DaWkmmxh4dFvbe0ivrhJmtrqWRWRlKKqKBjIKqNueMUAes2Gradf317ZWl3FLcWMgjuY1PMbFQwB/AirBu7UGQG5hBi/1g8wfJ9fSuO8FeGJ9E8ZeIb99H06JdTWGYajCEEzuI1V0cAZ+8u7OcHPrXKDwLrS6Jc2L+FtHmuYr8XNxcGVP+J5H5zP5cxI3YwwOHyMrjpQB6413arGkjXUIR/uMZBhvp61Ff6lZ2UUrzS5MShnjQbnAJxnaOa8lPwrur7S5kvtL0xA1nf8A2Oy37otPlnKGNY+w27S24AbSx24qe78C+I5vEGuz29jZQx6jaRrPdXDpJNPMqRKPLcDfGnyHKNkE8jGTkA9LvdcsLTWbHSXk3XV6zKipg7dqlvm9OBVwXlmYTMLqAxg7S/mDbn0zXj8vw28Q3HiLUJY7ewsp3k1Bk1+Ob/S5luIysSkAZ/dEhQCcAICOtQ+EPhVcRafY2mqaMI4Y9Vt7q8tru7hnhmWOKRSypFGi53MM7gS3Gc4oA9ht9Uspo3k84RqkrQ5l+TLA9s9R7jrU7XVstwLdriITHpGXG4/h1ryzVvhlPqkl2NQs9Puotuom1SU7ljeYr5TAdARtPPVe2K5bw/pWpR/HkTaz4curxobtPJvDZBjHizjQyG4bkx7g+FH8Rz1JoA9j1rxbomlPfRT3Qe4sUikuII+XVZGKqcfUGtc3lp9nFx9qg8knAk8wbc/XpXmvjXwBcar4q168tdF0t01nT7eF747UnRo5CWQkDdh1I5B/hHtWP40+FuoXEElvpNnENITWXvE0q0khhjeJ7aOPIEkbxqVdS2NvU5BBNAHs000MMXmzSxxx/wB5mAH51mT+ItHt7+OyuLxYZpbgW8QkBUSOU34Unrx3Fcf418I3l98MtG0Oz0yS/u7AW7Rw3l1HKFdEwPOLjbMoPUYG7qCOtZ194C1WXUbHVL3R9F1a5t9Wt7oxsihEQWyxSNGGB24cbgvoBQB6m08CpvaaMLgnJYYwOtUbnXdIt7yys5b+ATXxcWyhwfNKjLYrykeBvG/2CbS1tdLWGzh1OO1mklEv2r7TM0i5RgQuFbad2RnnBFV/B/ww1bSY9IubzQdNvHs9cnuYre5kike0t5YY0DIyxqgZXQvtRVHPHPNAHstnqVndW9vMkwQXAzEkvyO3/ATzU6XEDzGFJo2kUZKBgWA+leM3Hw38Qs1nby6fp187WNtbx6hLPiTSZIpWZ3h43ZcMpypHKAHiuk8N+AZtK8W2mvLbWkdz/aF/NeXCN+9lhmz5ak9wODt6A5I5oA7i01bT7rVL7TYLgNdWAjNymCPLDglfzCmrfnQ4z5qYwD94dD0Nc3oug3Vt4x8UandCJrPVY7VIQDk4jRw2R/wIVwWkfDbxNb6hYJdTWklklwtncjzmJOnWzmS0Cj+/narewPWgD11by0ZJHW6gKx/6wiQYT6+lNur+2t4IpmZnjlkWNGjUuCWOB07e9eGaf8LvEyz+KJ9S0yGddTg2NBa3FvClzMLoSrIEEQVV2jBEm9jyCea9Hbw/rdz4E0HTbhNPh1C0ntpbhLWPyYECOGKoo4GAMYHFAHYxXEEsjRxTRu6feVWBI+tZniDxJoug3Wm22rXq20mp3ItbQMDiSUjhc9vxri/CHge+8K3ltqlhptkbv7LdJe+VJte6eS48yPex+9gHqenQcVq/FDwdP4wbS4FkWKCBpmkkz88bGMiN191fafwoA3k8TaI/iqfwut8h1a3tFvJoMH5ImJAYnp1B/KtH7ZaeSJ/tUHlE4D+YNpP1ryE/DrxddWU+oalNYSa3qGny/wBpGOVhHLMZYisIOMiIxxbD/vMe9XNG+HElzfW1zqfh7SbDTf7T+1nRo2D28AWAxhgoGwlmIJAGPlB60AeqpPDJK8KTRtIn30DAlfqO1U7PW9KvJ7+G3voGfT5fJuhvA8p9qtg/gwrzn4W/D/UvDfjbUNV1NLuaaRrj/T/tkRS5WSUuoZFjWQlVIUb2bG3jjFV9e+H2of2zr9zY+GdGuYLvVYNSZDsj/tFAiq9tNx0DDzPmypPWgD1DWNX07SdEudav7uOHT7WFppZ85VUAyTx1qvYeIdMvdcu9IhnBuLaKGUkkbXEu/btP8X+rbNcd/wAILd3Xwc13wlc2thDNqkd0bezP7y3szLkpGuR0U4PAwDnHAFZcvw5vLy7bWE0PStKvl/sr7HHCV/0IQTu06xlRhco38OM5INAHq6TwySvCk0bSJ99AwJX6jtQLiDz/ACPOj83+5uG78q8u+F/gDUvDnjjUtW1KO7mmle4P2/7ZEUuVklLqGRY1kJVSFG9mxt44xWTF4L17VfiJrt9DpkOmKviCS4i1pnxcND9hhj8pBjJQsT325U8ZAoA9fudUsoIfNMwlUSpCfJG8qzMFAIHTk/hUWr65pOk6Xe6lf30EVrYwtNcvuB8tF6kgc9q8p0H4d69FECuj6ZobRJYQyx2txuW+eC4jke5cjq21GALZY7zk0l98JLmfw7qFjHZaUl1qNnq0N3IwDec087yW5ckfNt3KefunpQB7LDLHNEssUivGwyrKcgj61gweMvD9xcWUVtfJMt5NcQpKpGxXgLCQMe3KkD1pngq4uRC2jS+GF0WCyt4hti2/Z97bi0ce0AEKACSBj5vrXCaH8LUSS30/UPDWhrplpqeoXJVEQpdrOZGiZkA5KbwuGzjbkdqAPW2uIFlSJpoxJIMopYZYew71nza9p8PiRNBlcx3T2pulLcIVDhMZ9csOK8j0/wCF/iCHxV4b1LVjdagtlYadCZYL6JDaSW4xJy8ZkZXJBOx13AENniuo+KHgG48Vanf30dtZyyjQZ7Sweb70F2zqySL/AHSNuQw5HagDvNT1Oz0+1uZ5pVJtoWmkjUgvsAyTjrRZanZ3dnbXEcyj7TCs0cbEBypUN069DXksnw11lviDrWs3C3F0155z2t79siVEV4AghdPL80qGBON+3kHGc1X07wPrs/jcs2iWkX2O5sHXWXc+bGsMCiSOIHkq5G044OTnoKAPVtB8SabrFnHdW7SRxvD5wMyFAF3MvU8Zyp4rSN1aqkbm5hCyHEbFxhz7eteWRfDjUp7Wzs9Sis7i0T7ILiFpCUdY7h5HUjuCrDg8HkHisTxV8KdYum0+KK2kuNMtZL1IrCzu4bcWyyz+ZHIhkjcKQuVGzaVzwaAPaL7VLGxvbKzuZxHPeyGO3XB+dgpYj8gasNcQLMsLTRrI33ULAMfoK5/xDol3e694avLdlMOmXDyTmRvmKmJkGPU5IrgPE/hHWtc+LOqXFto0CxBtJlh1iZtr2vkySvIIRjkkYU4I+9g8UAeneG9e0/XrBryxk+VJ54WR8BgYZnhYkem6NsH0q8LyzMHni6gMWcb/ADBtz9a8kPwu1SGwn/s5LG0v7tdYF5OjlGuBcXLywK7L8xUBgD/dycU/S/hvcXt6k+o+G9I0vS31OK4fRImV7dVjglQybVGws7OuRjHyAnJoA9aa5t1MYaeIGX/V5cfP9PWs+717T7fxDY6G0he8vBIUVMELsXcd3pweK8kvvhdrsmp+HpLpbi8tLC2W3SO1vYovsRSdmVkMkbNjy9g+Qqflx0rY8GeAtZ0v4hW+r3mm6cotbjUJJtVWXNxfrcOWjDjGfkUhPmJwEGOKAPUnurWN2je4hV0XcylwCo9T6CojqVn9ptrdZN5uFdo3QbkwvXLDgV5f4n8E+JLvxP4qvNH0zTIodUs2jae9WKeWd9iALGSpMa4DAq4Zc4bHUHH0b4W+KYPDD6bHLHYtjUxAhuQTCtxDGsa5jVVHzK+dijGcjnmgD1/Ste0/U9X1HTLRzJLp6xNK45QiQMVwR1+6c1dF7Zltou4CdwXHmDOT0H1rhfhj4VvtEufEF3Noem6FDqaweRYWUgZIiiMrZwABkkHj+ea5KH4Nm302HyNM0tL+LQFt1lySRqAkVhPk/wAQAID9QOBgcUAe2LLG2NsiHJIGD1I61HJdWscjRyXMKOq7mVnAIX1I9K868GeG762+KWtSzxOui6c7z6WWUqPPu8NOB2YAqTn1lNU9X8G6+974vFvoOjXN3qwle01mcRySiNo0UWxV1JA+VsdU5BIPNAHZeK/Gui+HIRNePJLGbO5vA0A3gxwJufkd8dK6UHIB9a8E034T+Jo/CN5pgSC3M0eqrbwSXCP5K3NvFHGuURU++jk7VAGfqa96QYQD0FAC0UUUAFFFFABRRRQAx5Y0JDSIuMZywGM9KbLdW0WPNuIo8ttG5wPm9PrXA/EzwRqXiPXLafT5oorW4tnt9R3tg4Q+ZCyjuwkA/Amua1T4e+JLqzs7rUNH0jXL68gu/t8FxLiK1up3UrcISDlkRVjyuGwMigD2SSaJFZmdfl6jPOcZx9a5+Xxpo0fhSy8Ru8gtbwRGGMj96RI6ovy9erDNcXD4L8W2viGK2UWt3pp1Czv5r+W4IlJit1iddmMkkoGzn+I1iXXwu8RMdOhl0/Sr90tNOjS8mmw2nNbTF5RFxnEgI6YyVGe1AHr8+vafB4jj0GaQx3Ulq10rNwhUOqYz65ccVoefD5/2fzo/Oxu8vcN2PXHWvMvi94J1XxJr0d5ZaPpepRNpM9grXcu1rWWSRCs68dVCk5HzDjFU/DXw51bTfiq/iDUnvNQHnebFqC3cS4TyFTynTy/NI3Kx279vzA4zmgD1j7Tb+ebfz4vOAyY943AfTrTReWZjeQXUBSPG9vMGF+p7V5Xq3gPxHefGZfFIitFtEf5J42ijJgMBQxuAnmO28k5L7cYGOKoP8K7qw8KQ6bZaNZTbtFsre7t4ZURbi8hZSZJN4KyAYb7wOQccdgD2ZZ4WClZo2DEAEMOSRkfpSG5txIkZuIg8mdi7xlsdcDvXkd/4A8YebbXlm+lR3ENjbXXkxDyoF1KBPLARB92MoSO+Nq1VufhXqkfjHRb+T7VqFpbW1ovmQXkULWs0cjPM43xs5EjPuIRlzjBzxQB7I15Zqrs11AFQhXJkGFJ7H0qlr+vafosEMt5JkzTRQoiEFiZHCA49Mkc15P4k+FF9L4X023s7KCSZNUurvU7a3eGM3okklMbO8sbqxQOpAYcdART5fhrrP9tWEiaXaXUcQ0x4b++u/MurFbcjzIQ2Pmz1yMBjnI6UAeyy3EELKss0cbMcKGYAk+1Ne7tUMge5hUxjLguBtHqfSvJvix4U1jxJ46eGw0O2ukm0b7PHqFw20afKZlImjyMGRR8wxhuOuKsav8Obj7FqN5Do+l6lfXOuC+uIJyANQtgABDI5B+UH5gh+XI6c0Aeotd2qqjNcwqr42EuMN9PWj7Xa+UZvtUPlqSpfzBgEds143ffCa91HQJ4Lqw00THS9QSwt/MLR6fPPKHiWPsNgHDD7p+7gYp3ivwJdaZc29vo3hiw1DS5dWtZ10zO2BtlvIsrSZBX5jsyWzuIGeaAPSPEPjHQdEjvftV4rzWenPqUkMfzO0CdWA71uRTxSRo6yKQ/Tnv6fWvEm+FWsR6b5a6ZpMt5c+Gr3TDcZUPZSSyvJFGrEZMaK/lAg8BfSuj8L+Gb+D4tak0kTroVgFv7PIIX7ZcR7JQuRgqBHu46NIaAPS/NiyB5iZOcfMO3X8qzJ/Eej299HZ3F2sM0s4t4hINokcpvwpPB47ivOPEnw+8Uya9qd5ot1axQm4aXT97kGL7SqpdcdsBS49S5qzq3w9nXV7W9t9D0rU4bPWIJ7aC52kx262ywkqWBwykAgd8UAdzpfifS9Q0J9YgeQwxtIroEzINkjRn5Rz1U4rWS4t2m8lZozLjJQMNwH0615LF8L7600yRbC20+3vrm2v4ryZGw07S3Bki3tjLAA9+nQVs6L4Bm0/wAXR+IVtbJLxtWubie5U/vXt5IgqoW64yM7eg69aAOvbxLoo8THw39tU6otubhoQpO1BjknoDz061D4R8WaR4qgkuNHN28CYxLLayRJIDnlCwAYcdRWJrVj4lm+KWm6nb6LbS6PbWctvJObsK5MmDnZjoNuPxqp8LfC+raHq99cNYPoekvbrFFpf9pPeJ5gYnzVLk+WMHbtXAPpxQB3bX1mpKtd24KkAgyDgk4pialZs9yrS+V9mk8uRpRsXdtDcE8EYI5FeRj4OwyWxa50jSpbySLVPOkbJLyTzvJAxPcqGGCfuHO3FbA+Hl3f6lE+vW9jqNoL83UkU58xX/0KOEFlPDfOpODkdDQB6Z50XP71OgP3h36fnVHTtc0jULaa5tNQt5IYJ3t5X3gBZFYqVP4g15R/wgPjG1tbXTYIbK5huLDSre7nkuiDAbOYsQARl9ytgH25qr4h+Fuqz2dzZ2Oi2UNomuTXrQ2TwRf2jFKGKl/MjZd0ZbgMp9iKAPbvtEHnLD50fmsu5U3DcR649KSS6to5TE9xEsirvKFxuC+uPSvNPC/g3VdK8d6TqdvpccdrDpcVrd3N9PHdT4RGCpG20Ohy3zEHawHQVFeeA9VufiBcX02laZLBLqQvv7YeTNx5HkhDZ7cZ2ZB+XOzDE4zmgDr9J8baPe+GZfEk3mWOmLOYo5rjAEo3bQ64J+Vj0zzWlpmvadqGqXunQTDz7R1VgSPn3KGBX1GDXEzfDxF+Ci+DoNH0c3KRrIbYwoIJZVcNzxjJwBuxUEHw8mbXE19NJ03Tr4X1nNCYiN1pAkOx4kIGAvJGFwCAM9BQB6bFPDKzrFNHIyHDhWBKn0PpTHvbNDIHu7dTHw+ZANv19K8w+CngHU/COoX0uqR3bXT2/kPfNeROl4wfPmmNI1beeuXLMMkZrNvvAPiCTwlqOip4a0b7VJeCS61BTC82qRecznLSo21wCvLhgMEDHFAHo+r+L9K0zUxp83nPIyQOGjXcpEsoiXn/AHmH4VdfXtPTxIdBkkMd19mFwC2ArKW2gA9zntXmfh74deIrPSNItbh7YvaW9vE4M27Ajv8Az8AgAHEeAMADIwABVv4seBdY8R+JmvLDS9NukuNNFjFd3Eu2XTpfNDC4jBH3lxkYwcgdqAPTLy/tbWKeSSUEwRmSSNPmcKBn7o5p0N3bSlFWZN7ruEZOHxjPTr3rxsfDHXB4o8S3032i5nv4bxbXUGvIlRhKmEjdBGJCFzgZcgYBArVl+Ht7b6q2vx2lo2pJqkdz9oRv3xtls1iaNW6jLA/L0PBPIFAHqEN1bTOyQ3EMjJ94I4JX64pBe2ZbaLu3zuC48wdT0H1rxL9mPS7i1tdSa98N3FhqL6fbQS3klgtsJNikbT/E8mSSzn7xwTzU0Pwa8jTYPJ0zS0votA+ziXJJ/tASqyz5PJYAEB+oHAwOKAPaUubd5XiS4iaRPvoHBK/UdqzbDxHpd7qmpafDOu7TlhaaUsPLxJu24bofunNeSal8MvF19458Q6sjWloL+yvbdLmGSOJZhLGoiBWNBJkEHczO3qMVFqXwu12+0zUDb6Hp2j29ze2dw2j2FxGElSKOVHQl42j5Lq2CpBx680Ae6iRDF5isGTbuBXnI9qxNJ8XeHtVktY7DUUme6tpLqMAEYjRtjls/dw3ynOOQRUHw/wBOvNE8P2GiSWc8Nta2oCvPdrNIGLHMZKgDAGMYAAGABxXF+IfhnfXGl+NYtKdLaXWr6C5gCTbd8SFXkhyVIQOwfIIIJckg0AejT69pEOp2GmyX8AutQDtaoGB80IPmwfbNXTcW4uBbmeITEZEZcbiPp1ryLw18N59MvvCepDw7byNpl7ctNFezwyyWyTKoDxMkaooVlDbFA5JPU1P428D+JNS+Llj4pt4LVrOyaF4pozFHKqKsgkjY7DI5JYbcOFAzkUAepG/sRvze237s4f8Aer8v154pn9pWf2w2vmYbyRNvI/d7ScD5umc9q+avh94R1zVvDWqWA8K+TqUtvardT3GnQweciPl4t0qsGmJJJkdTnHTNdtpfwu17/hHNO0rURayxw20UE0TzlgUXUhcbMgAECIBeABkYAAoA9phkjmjEkMiSI3RlOQfxrNXX9JaHVZhdps0mQxXpPAiYIshBz/ssp/Gue8F2V34Y1Wbw5BpO3Tbm8ubyB7cBbeygITbGB0BZy52r05NIvhO6l03xxZ3kVpPHrt3JLbxyDcpU20UYDgj+8h/SgDe8MeILbXNEsdTEMll9tTzIYLllEhXscAntzVfw94w0PXLiK1tLrbdSrO6QSDa5SKdoWbHpvU49q81vPhXfR+LtAu4rN302zs7KGOKxuYbZbCSJy0jKGjLYctk+Wy524Oc1s+EvAd9ovjPSNautH0q7eOG/gmuvl863827knjZSRk/K+0gHjcaAO9sNd0+7n1KISeT/AGfdC1maXCqXKK/BPXhxUlprWmXes3uj295HJfWSRvcQg8oJM7fz2mvK/iL8N9c1u/uLuNftlo+ryXTWMc8SeajW8cauTLG6blZCcEZ5yCK6DwF4Lk8O+N7vVF0e1EN3pFlb/bXkWS7SSBGRlkfGZCwKZfPOzntQB1134g0638RWOhNJuvLxZWQJghRGoJ3enBFaMN1bTKGhuIpFJIBRwQSPpXisPww8Rtqd4y2um2dwYNVi/thJz9ovTdMWiZ9o3DYCF65AX5eKsp8PfEX9nXmoaPo+leGNQEtubKwtJh5CFUeOWRto25ZZOwydgzQB7C1zbqm9p4gm3duLjGPX6VR17W7HRtH/ALUuWaS23xoGi+bJdwoP0ywrzax+GN8VFjqUVjdabaahbw2cDsSP7Pid5NjDvy6rtPBEYznNauoeCNSb4UXvhO0hsvMN/LLbQGQrCsJuzKseRyo2HGB06DgUAehRXFvKoaOeJ1IJBVwQQOtY/ijxZo/hz7ENQe5d71yltHbWzzvIQMnCoCcY5zXk+reBfEFraQTaZpsGj3Grau9q1lYHMVjYzwrHMQVG1WHl+YMALnHcmvQPF/gi31zVvDEflNHpWkmUPHBdy27qvlbECtGytgccZxQB1lvfWk4Hlzpv2BzGxw6gjPzKeR171JHc28gzHPE43bcq4Pzen1rxnUvht4mu/iPrGtCKyS3uLa6t4p0eNPMikt1jjRwqeYzBgcs7kYxgcVoy/DzUtGAufDenaen2aXTbqOzSXylnlgDrMSegZg4O48sRyaAPVWubdXRGniDOSEBcZYjqB61C2pWYuIYFl81pnZFMY3gMBkhiOB0715RZeB/E8etaFqUuk6c17Dc3ct1NJKk0UMU1w0pSNWG5ZdpAEikY5yCKseAfBXiLQ47EnTbC0tdPvJJbe2V089kMLL++lQASuWI+cgHHXJ5IB61RUdq0r20TzxiKVkBdA27a2ORnvg1JQAUUUUAFFFFABRRRQAUUUUAFFFFABRRRQAUUUUAFFFFABRRRQAUUUUAFFFFABRRRQAUUUUAFFFFABRRRQAUUUUAFFFFABRRRQAUUUUAFFFFABRRRQAUUUUAFFFFABRRRQAUUUUAFFFFABRRRQAUUUUAFFFFABRRRQAUUUUAFFFFABRRRQAUUUUAFFFFABRRRQAUUUUAFFFFABRRRQAUUUUAFFFFAFObVtNh1e30ia/t49QuY3lgtmkAkkRMbmVepAyM/Wiy1XTb6/vdPs7+3nu7BlW7hjkDPAzDcocDpkcjNed/FHwzr9/41sfFGg2Kz3mj6bJJZkyBRJP50ZMJPo6Bx6ZxmuU1Dw/4m8FWmteL1hlk1JV029kWKfaL+6L3H2iE46geeqrnsqDtQB73QxCqWPQda8+1/QtdtPhlpulxvqGrXELwvqiwXTR3F2pbdMEfcCuWJwAwwOARXJXuheL5viL4evdJ0fV9O0i1W2GHvpJD5P7zzVn3TlSwyuPkYkH73AwAes6L4i0jWJhFp12JnMInwFI+QsVzz7qR+FateffDPw9q2k6gJNRtDBH/ZawE7wfn8+Vscf7LA/jXNr4e+Iaaj9k8y9ayFy2liY3pz9iaVpftH3s7gpSLd975T2NAHstVNa1Kz0fSrnU9Ql8q1tozJIwUk4HoByT7CvEofDnjhvEfiq4uLbXbOzvLa6j2WdyzgsZh5Jh3znJMYySoixuZR2rq77w3qmufBKLQ9Q0eW3viwP2NL+YsqrPlSZS+/JTDEFjgnGeKAO/0bVbLV7U3FlIzBdokR0KPGxUMFdTyrYZTg881dZgqlm4AGTXl114O1i+1p7K6OqjRF1WaRFj1OVC1uLGFIwWVw+PNVuM5zknrzzUGgfEeTxf4Rurq1v1+x2VjHe3CXbFZcI4nEw80JuBI6RktknPAoA9i0PxFpGtPs027E7eQlxgKR+7YsFPPqVb8q1a8M1HSfEvhPwz/wkS2s8d1pFlZPHAk+Bcuk0oeAgHnKyDGeM4rrPFGheIoPg/Bo9qLrU9VIja9dbiQSlnffM0ZEiE4LNtXeoAwOgxQB6PRXhNp4N8dXXg62S/k1r+0LLRNQFmDqTxsLv7WWtd4WQ7mEQX7xYdQSa1bzRPFz+IfFF1p9pq3msiXlrdXF26B5ojGVt4kEhj8ttjAnap+Y5z1oA9horxS48O/EqbStVgjnvLedbJ7u1l+17y1xclGmtwNwyI8ShckAb1wRjIseEfB+vTRaDb6hN4i+wW99dTzxXV08DRjyQI1O2Z3dN/OC55z24oA9jqnpuqWWoz30NnN5j2Fz9luRgjZJsR9vv8sin8a8O0rwt8Q4tP177Zda/PqEu37TGsnlxXiC4BfyJPObYxiBC7Vj6+vNd18IdN1DQYdWhuND1Gzt9T1mS6t1ubgTyQQ/ZoFXzHLEklkZRyTwM+tAHeRXlpLez2UdxE9zbqjzRBgWjV87SR2ztbH0NT1yui6TfQ/EbxRqk8JSyvrKwiglDD5mj+0bx6jG9fzrgrDw78Q47+3s5nvjZm4/sp5vtpJjs4pWlS5+9ku6eXET97IY9KAPZ6K8At/Dfjp9R8VyXlrr9na3kMqrFZ3LuGk+1Bk8rfOSQYwclfKxuIHau31+x8TXHwWt7GLRXh1RkiWazhvJnkiTzBna/mK7OF5wZBzkE0Ad7rOo2ej6Td6rqEvk2lpC008mCdqKMk4HsKkuru2tbGS+uZkhto4zI8jnCqoGSTXz3rHg7x7feArbStT0/XNTeTSdQt7aJdQ8pred53MLT/vDvHklVwxcDocnmus8SeG/HU1z4m0+ylvv7PSxubrSZkvCrS3M8HliD72QI3DOCePnAHSgD15GVlDKQVIyCO4qO9uYbOzmu7h9kMKGSRsZwoGSa8Y8RaD44nvvFy6JBq0bXkcTC8nuWDFVaIPBbp5uzBRXwwEbZOM85rPvPCfip/C1lYTWnijVrV0vEit2vDay2s7hPKZz5rF4hh/vu/LHIwAKAPcU1Owa0s7r7VGsV5s+zsxx5hcZUDPcjtRpepWepwyzWU3mpFNJA5wRh0Yqw/Ag1wHj3wvcaj4H8LQzaTeahNpM9pLcWtpdtDKQqbX2srrkjPr24rHPg7xNpst9qmk2t5Le3c2qmW3l1F1gkRwxgXarAJlsHcuGBPJ9AD1y5u7a2eBLi4jiaeTy4g7YLvgnaPU4B/Kpq+f9F8E+JG0nTpNZ0nXL+LT/ABJHeQQyX0kc6QGDY7AeexwHwdpc8ZIAyRXT/HPR/GGq6vpDeG7W92wIXW4tLh1ZZg6EK481F2bQxyVfkYxzQB6zRXmuk+GdetvG51521Fnl1qfzN9+7RCyaBQoERbYBvBI+XcDnnBrP8T6B4vuvjJBqf2zWF0lDbmzayGYogN3nJKPNUfNkclHOOmMUAetVC93bJeR2bzotxKpdIyfmZR1IHtkV4V4r0fxH4V8E3+rm41dZ7mynTUHl1GSQb2uh5ePm/dgRkjcm3C9TnmofBNhrOt+CLiTw5casfMS+ilddQlYJM3l+WIXldiVC9Gzwd1AH0DRXivjPwf4st9OuNM0KTWBoq6qk3kx3Uk9w8RgAO1mmR9okAJG8dTgY4qEeGPHH/CbaFc3WqeI5LGC1sxbzRoMxlS3nLOomCgsCoJKycDgg9QD3CiuI8GeE57bwPf2OoT6kmpap9o+1SyX8kkilncIUO7CYUrjZjoO/Ncp4e0f4lT6jZtqxubb7YonvJBdZS3mt4xGkaqD9yVt0hx2wDQB7FVO51Sxt9VtNLmmC3d4rtBHg/OEALflkV4vYeH/G0OlTzWGm+IbSe3hs3vobnVTK2oXUVzHJK8RLkKGRZBgbVO4Db6WtS0Px7qxv9VgsL2xu5ZNSezSW6XzIEkt4FiVTkhCWV8Y4UkmgD1231SxuL++sYpg1xYhDcJg/IHBK/mAafpGoWmraXbalYS+da3MYlifBG5T0PNcJ8KtDvNNuPElydG1HS7O+8k2kF/eG4mG1GVsszMw+bnBJ6/gPP9M8IePrbwpPY6PZ6zpE8elxQXwm1DzvtUglQn7OvmAIfKDr8pTrjOfmoA+haK848K6LrFr8I9U0u4uvEJuplnEAkUC7gVlwFjzK5ODkgtITyeRxjhdU8M+Pruw0BfK1zTLGCKeNYbCd5riKbzBsnk3zg5KBvlZpFBOMGgD6AdlRGd2CqoySegFR2lxBeWkN3azJNbzRrJFIhyrqwyGB7gg15d/whuuTa9e31y2py/bdRuoZt2pSCM2T2yqoCB9q/OMgqAwOeam0DQdcsfgJaaDpen6hpuq21lDDNbSXZaVygUTLHIWbbvAYKcgDIxigD1CoVurZrxrNZ4zcKgkaLd8wUnAOPTNeRadp/ivR2ttV03RNf/spNRJi0ibUPNuY42gKM7M7nK+ZtO0scYJHWrvw+8M6rpvjXStY1rSdQN7NoKwXN39veSOKZXJKOu/axIbg7T0oA9Qtru2uZJ47eeOV7eTypgpyUfAbafQ4YH8amrzHUvCuuav4juI9RbUhpL6vcz4g1B4d0Js4VjGUYMF81X4BHPPfk8VaZ4tuvgzommta3V1rC29ompGOdhcKVQCR1KSR73yOfnAOSfagD06ivONM0fxcPgnaWU0l4PEtinnRK8/7yV4pS8cbtuOQyqqnJPB5J61zk3h/4lTafq0MU99bz/YpL20lN3uzcXJUy2wG7pEA4UkgAuMEYoA9qqnaanZXWo3mnwTB7my2faEwfk3glfzANeE3/hLxw/hXTLaC68TmwS9ma6tSCLlMxgRlf9J3FA2TzKeT0Irp9I8P+K9N8fJrd6mpappZtrOMxrKsUzXCQMrXEqqcPzkFOgLZGccAHql5eWtmsbXVxFAJJFiQuwG52OAo9yanrlPG9jqGt6Tob2tlIJE1O0uponIDRIrhmzzjI9q4/wCM+j+M9S8X6JP4dtLzyLby3Fza3LrhxMhdZF81U27ATko+emOaAPW6K8hl+H+qah4k+3ahca95VxfX7XKx6xLGhgK/6OoVHG1Q3I24OepxxW/d6J4h1b4eeENM1OS9F8osf7aMF0YpGxGPPBdCDgtnO059KAO/qGC6t55poYZ45JIGCyqrZKEjIB9OK8W1rwx4uSztrKSx1/UIIUvodNFrqzRvazNcMbeWV94LqIyoG/fjHIJ5rr/h54dutE8ceI7m80+886/jt5m1A3TvBOwjCuAhchW3KTwo4PHpQB6BRXz1pek+MtZ0rXbjR4NehuZYtet5LubUm2XTG5nS1WFS/wC7ZCBhgFwB1IxW/wCIvB/iW18f6Qum3viBdCt0g+zPbStOYpPMJmMxeZchgV+8rgAHAFAHs1FeBaRYeMNQGrX+kabq8kwbWYZpbzU5Ps96puJlgjjQOChUjgjaQB97GMaXgDwd4omi0211464mnQ6pc3ASa/kifyjAgjD7ZXbb5gY7S5/I4oA9rqnZanZXkt7FbzB2sZvJuBgjY+1Wx/3ywP414fp/hf4iR2/iR7m712XUZw4mRZNkN3H9oyVhk85tjmH5VKrHgnnkZruPhr4bnt/DXiWxu9L1DT7TU7yR7a3ur1pJxC0EaYaQMXByG/iJHrQB39ldW97ZwXlnNHPbTxrLDLG2VdGGVYHuCCDUtfP1l4R8T2fg3w9pMWgeI1ez0YWcEcGrtH9k1FQqm4c+Z80RxlQdygDGzmvfLNZo7OFLmQSTrGokcDAZscn86AJaKKKACiiigAooooAKK86+J2heKtQ1y3/4R+4uktL22aG7aO5MYt3jPmRSDnuw2EDqG5rivGXh/wCI2pWGkXcNjqMOozzT3032e9cm1maVPLhIEyIEESjPDjcDx8xoA9ti1bTJbpbWO/t2neR4ljDjcXQZdQPUAgmmatrWl6XBdTX15HELSA3Ey5yyR/3sDnFeaXnhPV5fHmha/qOm6herZ61eFWivmXyYZY0EblQ4BQMpyMHjPGDS/Evwde6j4t1m+sNHvriXUvD0lnFdRXrLHHKG4RkL7eQeDtPIoA9TnvbWB7dJriONrl9kIY4LtjOB74Bpmraha6Vpd1qd9L5VraxNNM+M7UUZJ49hXm58L6/pd1JZ6V/ao0pNQjuI/wDTmllCG2dZdpkYk/OEwpOAeQBTfDmha+3wX8Q6FNpVzDeTQ3ENmlzdPJPchogA7+Y77GZsjaGKjGRjNAHqUMiTQpNGco6hlPqD0p1eQQ6B4qXxykzWeridbyKRNQXUCLNbEQKrW/k7tu7eH/gzkg7scDmPFOkeJvB/w9F5Lc6qn2jRrRNTa41OWTdeC4h3AtvzGDH5ilkK8d880Ae8XerWFrq9lpM8+y8vhIbePB+cIMtz7A1LHf2cl3c2kd1E9xaqrTxKwLRhs7SR2ztOPoa8o+EOmx39h4U1iyl1GeG0udReaW4kklG6TICq8jsxjUEIpBOQvY5rstD0fULb4heLtUmt9tpf2tjHbSbh87RibeMdsb1/OgDpNI1Cz1bTYNRsZRNbTrujfBGR+NWq8Pj8E+KdF8KtDpdnqE811pBjvYJNRkIE/wBoQgxqsi7WWPfgIUBxgnJzTNE8LfEOHw5pNor6mPtUtzp179ovSJLayklEiTD94x3gBlHzMw3YzxQB7nRXkvgbw/4ssvirqF/rN5rL25muPLYc2csB/wBSuTKcFVwOI1O5TknPNS9svEWo/FXU5NNtdYaS01WAxXjagy2cUHkIZYjFuwd3+6eTkEYNAHr93d21osbXU6QiSRY0LnG5icAD3NRPqVmmrRaU02LyWFpkjweUUgE5+pFeLfD/AMN+P7WW8e8ttStEmurKZoZbtmSN1djMIy80jGMAgZyu4D7tbPwr8O+ILLxkmpavpeqQzpYz2+o3d3f+dHd3JlBEkSFjsQgEgAKACBjigD1uivmuC61TWvil4ns7K/1NdZDX8dgsd7KoOEVVDoX8uMAA7G2clgT6106+H/EX2C5eDQ/EsXh176Bn0V9Xc3jKsbiR1lMhYIWMR2iQfcJ4HBAPY9X1C00nTZ9Rv5fKtoF3SPgnaPwq0DkAjoa8B1vwh42vNHtLG+07WtR3WLrp6pqmwWLG4Z1S4+YCVhCY0ywblD3O6vQ/iT4a1HxFquiRRvqC6dDDdm6W1vnt9zmHEW4owJ+bke4oA7uivFx4S8V6boSxImt30M9rYTatbjVHM91MCftCxuXHlk5BIQqCBgYpsngvxRqGkOko1y2gitL6TTLX+1nWW3kZkNukjh8uykORuLABgDnFAHtVBOBk9K8Xi8LeMrz4m3F1rd/rqWlwAscto223W3NsFMTETDawk8xsiPdkrhsdN74Ox61rHh/U9S8QzXEkkmdJhXzmCSx226JrhcHKmV95z1wF5oA7jw7rmn6/ZSXmmtM9ukzwiSSFkDlTgldwG5c9GHBrSrwebwR4h0rw3oml2mk67MkemSxwR2msSJ9j1BnG2aRjJlkC9B8yjB+XmvRPAHh/U9P1vxHq2tTXc15c3qrbM927RGAW1uCUjztQGRZD0B6+tAHaUV5J8ItG8ZWPxC1u/wBatb6006eGUGKS4aSAzfaCUaLfK5I8vvhBzjb6VdY8P/EKPVr+HTmvns0u5bS0f7b1trxg8lwcnO6Bi4UH+EqB0oA9lqodSsxrC6QZv9MaBrgR4P8AqwwUnP1YV4tc+G/G5+IetzrDrdppb2l1b+ZaXTOJUMKrC6eZMcybsnhEwR19V/4QnxLqehRzy6ZqOn3lnot7Fp6xapKsv2jzVMLOxkLbjgttZmQdORQB7bb3dtcSzxQTpI9u/lzKpyUbAOD6HBB/Gpq8uv8Awr4g1nX2TVTqI0x9QlmkWDUHhDJ9jjVRlGDBfNDcAjnmvO4bvVI/it4Z0fxVfat9rtrTSQ8cd5LvM4RxICkbhZEZwpdiG+76ZoA+lTyKAABgAAe1eY/E7wjrev65d3dncavEsVjCtkbPUWgCTecC7bQcFtmfvAjHauU+IPg/xsukXej6BaapLZJqlxJp8qajM88KG2i8sBjMhKGXzcly230xigD27WtSs9H0i71bUJvJs7SFpp5ME7UUZJwPYU+e9tLdrdZ7iONrl/LhDHBkbBOB74Brx/XfDniXUrfxdaajo+rXmq6hpMkOnXq3xFoqNaKvkmPeE8zzfNO4p/EOfTVj8LeJNL137LpTaidIS/t7hDLfvITm3mWY5dicb/K+XpnkAUAep1De3VvZWkt5eTxwW8KF5ZZGwqKOpJ7CvE7jwX44sPBqWWlT6ss1xpFgdT8y/e4lluEZROqFpBtYru+6yg4655roZfCmqal8A9W8M3C6neXtxaXCwQ3shhmDHJRCyyMcZxjLng8nFAHolrqljdateaXDNuu7JIpJ0wfkWTdsOffY35VPeXVvZ2z3N3PHBCn3ndsKPxryKPwdrH9uzeINL03VNPkVdIWyil1FyyJHLKLhZBvIkwjn7+7rxzXPL4L8aap/wmUOqaXqZs7q2kaOz+3yLFLOtzvTyWM7NzGOv7sc4x6AHvl3e2dm8CXVzFC1xKIYQ7AGRyCQo9TweParFcN4h0a81Cz8EHTtOuIYtP1OC4nhuJt0kESxODuZiSxBIB5JNVfEmn6tJ8RxeTaRqepWv2RBpktvfPDb2sw3+Z5yK67t2UwSGxtPSgD0OivBvAvhDxtLp91Z6zFrVpZ3N/YSSwnUJEKqof7SqMZnfy+VGdwJHQA1paj4J8U3Okz23mayDY6fqS6WE1WRSJjclrUswfLkJjG8kY4bNAHs5IAJPAFRWdzb3lrHdWs0c8Eg3JIjZVh6g15PJ4f8UXfj2SW6s9X82W9WRtQXUWWz+wGAK1v5QfAbfv527skHdjpZ8PeGtZ074FX/AId0nTb/AE3WIYpo4o5b5maWUdGjkLsVVsDHIx6CgD1SivFfFVn401qG71JfD+uI0l/DLZaa18Y0dViKnzmikVo13c/KT2JBrQ8NaD4vi+MN7q2sXer/AGZp5GgMXzWjW5jXZGcy4BDZ6Rg5H3sGgD1qivIdY0XxpN8bYtWtLa+g0tH2M8Vw3kSwGBwSwaXAfzCBtWPsDu5rNtfB/jHS/C1nbQprV152jae2sQ/2q7TXFwkkfnojs+UYpvGUKg+ueaAPYLfWtLnt7+4S7RYdPleG6kf5ViZFDNkn0BBzT7fVLG41OTToZw9zHCk7KB/A2dpz05wa840TwffzfCjxboE2l3do2qTXT2dtcXrPKEeNfLDShs5yMcsTxgk9Tlx+CdVmjttU0/TdZ0y4s9Ps0sYH1N98ciXBMgk+c+Z8ueHLDacAegB7Fe3VtY2ct5eTxwW8KF5ZZG2qijqSewpLu8tbNY2uriKFZZFjQuwG52OAo9ya8G1fwX411rUfG8F1pt+LTUtPvoo7f7dItvLLvzblCZmOSoBOFQAkqQRXo+s6PdX3hPw3b6bpd1bi21G0ne2up98sMaSAtuZmJYge5NAHWjVLE62dGE3+nC3+0mLB/wBXu25z061crzH4k+EdX1fxVd61p0d4JrfRNmnyQXjQj7UJg6ghWG7gdGyvqK56fwt461P4m65J/wATPStPuoLqIXEN2/knMaeRIuZT8wcEkKiAYPJ7gHt9FeEeJvD3xH1rQ9O1PUF1W1mvbuSbU9NsJy722IljhVNs0eVDK7nDf8tBkHFdz4x0zxV/wh+hzaDcXl1rFkkcc3myCN7gPF5btIAdu4Fg564KnFAHfUjMFUsxAAGST2rxDW/DPjtvDF1ZSW+oXItrmLT7cx3sjTNaRmRhcDbLGXdgYlO5gflYnPFTaL4b8Wvf+GYNYsNWvGGjfYtSknv5I4rcbZAWUxy/PKfkB3AnuGyKAPZLK6t72ygvLOaOe2njWWGWNsq6MMqwPcEEGorzUrO0vbOzuJdk147JAuD85CliPyFeAQeCfGlvoHg/TbeHxHpdnp2mJazRWk5mkhvU2Bp+Z1BjIU7Qd6gfwCut0Tw34i/4WpDqeoaZqjtbajdSTahJf7rWW3dCIVjhLYUqCAcKpyCSTmgD12ivKvF/gvWda8Y6lqDTaylu1zp6W32bVJIUEA3i5ARWA5VgCSM9CpBGaxtU0bxRpt7oug213qKQ6vc3elyBr6R3t7MTGZJVbcTu8sMm7O4BlyeKAPZri+s7e4jt5rmKOaVWdEZgGZV+8QPbIzT7O5t7y0hu7WZJreZBJFIhyrqRkEH0IrhPH3hya9+IfhfXodLvLtbOK5geWC7ePyGdV2MyBwGXIOeDXH2ngLxZeWllJqtxra3UNhodufK1aRACilb3hWwSQSCxyTwQcgGgD3CivCfFnhHxuE06ytbjXl0i0uLxYEs5jNcR5lDQyMzTIWAUsBvL9sg17nbK628ayOzuEAZmGCxx1OKAH0UUUAFFFFABRRRQAm5d23cN2M4zzilry/4iWOqQfEe01rT7jX1kbQ7u3tls4hJb+eMMqyfIcZwSMkZKqPY52oS+M9D1Dw1ocev6rfSeI4EiluLlIy9nOhWWVwAo2qYxIoBzg7aAPYEdJF3RsrLkjIORx1pa8Smg8eLp7mxm1rT1stP1S7ht7S1jRZ7ldQYwI42c7o+wwWDE5zzSeEPE2tar8b7qzvvEd/b2UN3cRQ2WB9nudsSYQDy+CrbyTv5xjHagD20MpYqGG4dRnkUteReL7XX9N8f+J9T0ebxA1zeaRbm2WKESW21GcTbfk/1qq25FLckng9K6T4ZSatdWWrrcXmt3OlmRRp1zqsAhvDlP3mRtX5Q2NpKjv1xQB1Wla1pOqvcR6bqNrdtbTNDOIpAxjkU4ZTjuD1q85UKS2NoHOfSvDtI0Xxbofhe2t9Nk1k3f2O8K3E9tHJPBI94uADsHVdzY75J9MXde/wCEy0120mfVfFU2jR6rLH9vtrZZbx4zbRtEp2xkGMylwWCj0JGM0Aev2N1bXtnDd2U0c9tMgkikjYFXUjIII6ipq8zgXXtF/Z60qC1stSj1eDSbWF4rcbbiFsIrtjaxyvJICk8ECrHw6u/Fc3wovJNWkv5dXiN0ttNPblJ5FBYxNtKqScEYyo4A4oA9EorwzxQvxI01fDdrbeI9aWKaxFxcXslk07G9YpmORIojtjA3YU7e/wA1XLzVPGKan4lhjuPE9xarcoz3kFntFvB5qq8dtE0eWkC5O4FwRk4zxQB7DJd2sd3FZyXEa3EwZooi2GcL1IHfFSsyqRuYDJwMnqa8PnXxrJpf9p2a63eTWkOp/wBk3VzahbxofKjMfmLtAEhk81VBUZULx3MniS41nxLqthrJTxbZ6TY69aPbiKyMcgjMDq7mNoyxXeQDxxyelAHtiOki7kZWGSMg55HWlrwrUrjxpZ6ekMbeItPffqb6fHpmnIUnuvt83krOAhAQx+WcnbuBJLZ5rpLE+N4vGMmpXd5q72w14WhshEptRZmyiZpBhdxxNvw27rkc0AemzzW9uhlnlihXoWdgo/M1DHqWny3MdvFfW0k0gYoiyAlgvXGPTIrM8RWWm+JvCEy3mkxX8E9sZYre8tAx3bcrmNxww9xkGvLLTwZqFn4a8HR6DbXvhy4tfDbyXLabaRxyG68iP5ZMqRuLA5BGTjrQB7erozMqspK/eAPI+tLXinia+8X20UmoRQ61BPNd20j2um2OyW8P2Ybo/M8tgoD9344xuFdx8ULjxNZWOn33hxbuWTzjbzwQxh+JUKLIwwThHKtx2zmgDs6K8P13U/iF/wAItcNIfEFvLbXcWmedBD+8Ji8zzLsqsTl0l/dY2rjk9MVo+D9U8Zv4q8KrrT69cG40eAX9str5MFtPscySzMUw5YhRtVgVPYg0Aev0V5N8RtS8aQfFLRoNDGsRaer23nLFCZba5RpSJc4jITYvJLOvUYBwa3/iXa+JL7VdPtdG1TV9Ntfsl1JNJYIhLSqgMSksrAc9sc0Ad1RXi9pf/EW++IthHqGoXul2csFsUgjsJGhkV4QZdzCMqjiTcPmcYwODmpND1L4kXGo6dZ3y6tElxNHps032YARtatuluycYCTqMDtk8UAeyUV5/8VbbxTeXkEOg6rq+nQx6fdTM1hEjF51UeUpLK3ft36Vx/iKX4gaTot5aLqHiW9802Eq36QgSW7yJKZwFSJiYwyoNgUldwy1AHt7MqqWYgADJJ7CobW9tLqxgvre5iltbhFkhmVwUkVgCpB7ggjH1ryTwrqHiy71DRI/Fc/iS1lfRrcwxW9niC5uCHEwujsOxhiPAyn3j+Gd4Y0rxjo/hHw/pD/2tfQnSdHmkhu7VHFnMk0CyRINny7Y9xIOSNucigD3OkwM7sDPrXjUj/Eqx0u8v7K71i+v7uHVNtvdQL5VuY7l/s5jVVBDGPGMk7hjiup+ELa9deFbxda1e9vnaZlhkubWSCeNSoyD5kabueQduPrQB2zXtmt1DatcxCeYM0Ue8bnC/eIHfFT14D4e8M682naTa2mpeLbO401dVWW4khUSpJuOxFZo9pRuCCAd2eDV+TUviDqHxE022f+3bKxurWKK9hWAmEB7VmeVWMW2MiTC4LkgjlcEUAe2h0MfmBlKYzuzxj1pykMoZSCDyCO9eZ/DvT7q3+AqaQw1qa9g0xraSHUItsySrEFaNBtXKA8KcHPqad4tvdS0H4QaCYZ9Q0+4VNPt7g2sIe4RDsWRVQg/NjPGCc9j0oA9KqNpoVjkkMqBI87zu4XAyc+leAeJNW+JMOi2H9ky+KDtubmSyuZbUma6hV08uO4jWI4Y5k5Pljao7mtfxUfFMd5qdrt1+x0661S82vpOno0kzm2g8kP8AIcxlvMBY9SMFhigD2i1nhuraK6tpUmgmQSRyIcq6kZBB7gipK88v/wC3NN+Dvh+GzTUbWaK0sYr/AOxwb7uCIIgl8tCD8457HHPBrmUvviLDpMDafLrl5a6hd3Gm2U11aqLmCKQRmK8nTaMFH84cgDaE45zQB7TRXhk158S117xVG2qamksFreLY2iWDukirH/o8kcnl7PMPBPzHJyNoruvF9prGm/B3Vre21XV7zVTp8my5MHnXJkZeipGF7nAA6e+KAOx+3WXkef8AbLfyt23f5o259M+tSPcW6TJC08SyPyiFwGb6DvXgqaTov/CqbXShpN2HWRVlYeD32BxEQP8ARjxvxkedgnOPaotS0TVrm8tob3wvfReJZYNGOlXSxNMLERYNwgucYTb827JG/I60Ae/xXEEsjxRzRu8fDqrAlfqO1Vk1fS31qTRUv7dtSjhE72oceYsZOAxHYEg15L8KNJmi8XaVcQ6Be6XfWlldReILmW0aIXk7SgqS5H775gzBsnAPbpUviLTfEOkeIfFGrWd74kjs77ULNbqS2iWWSK2CHc1uojJJDbQfvYBbigD2Ko554bePzJ5o4k6bnYKPzNeYeE08X32qaTJqWq+IYdKtkup1MluiS3cayr5IuBtyGK7vlAUkYOAa7nXbLTPEvhSVL3Sob+3ntzLHb3tqG+Yrlco44Ye4yDQBoRalp8tyltFfW0k0gZkRJASwHUgD0yKsq6MzKrKSvDAHp9a8M0rwXqVj4T8GJoltfeHLu18Ll7ptNtI45Gu/Ii+WTKkFiwOQRk46irPie98X2qPqEUOtQTTXlvI9pptlslvP9GXcnm+WwUB88vxxjcKAPamdFKqzKpY4UE9T7Utcj8RBqXm6JNp8cg8u6kaWVLUTmFfIkw2MEj5sdME9O9UfhXda1ceArttQbWZb2KSRI7jUFxJcEIuJEUohVS2cKy54PWgDvKK8R02w+I9vYWN9N4k8UXNwumWF7Lby28W17pmUTxMBGDt2k5Qcg857VJc6h48Op6x9lufEn9pp/aAntmsx9iiiAf7K1u+z5nI8o43Nli4IGOAD2qivE/Ex+I+k6Tf2djq2tXUBlsJZb+W23zxJIsvniIRxnIDrGMbWKhj16iWx1XxtDqfhjQ5tavLptfiXN0bXymthbys8hKOoYF4SEJI5YAgDOKAPZiyhwhYBj0GeTS1yGu2d3J8U/DV7HbTPbQ2d4sswUlELBNoJ7ZwcVg+I9Q16Hx1qqu/iZlhst2kWVhABa3beU5bfKUYB9wAGSuDt4OaAPTaK8K8GS/EXVdOh0++1bxFDBJrMSte/ZfLnW3a3kLrmSJflEiqNxTqe+a0JP+Fhz2UN0dS1+GbTtNLpClugF5PHdsg83KZYtEqkhdud2RigD2U9KRWVlDKwZSMgg8EV4+z+MNS8WXmnve+JYpZp7uG8gFsqWMNmY28qSCUpzJ/q/wCJuSwK8VqeDjqmlfs9WyWcOv3Oq2ejLH5FwnlXaTJEAUTKfwkEL8pzjvQB3+savpejxwSapf29mk8ywRGZwu+RvuqM9SfSl0jV9L1dJ5NLv7e8W3ne3maFwwSRThkOO4PUV4t4S0vxf4hOiT65qnibFjrNyYLnyRCzwfZ12lxJCDjfvUEqvU+xqGK08XeHvC2j6ZDqHjGFPsNxLam1tUmle+Mh2RTfu8CPHzDO3JJy1AHvlQ2t3a3Qla2uI5hFIY5CjA7XHVT6EV5Tq/8AwnUVprOq3Wp6/GBqFtbvb2MCP5FqY4TNJbrsJdtxfB+bAzwcVs/DLTb5vAet2txJrEL3l7dNBcXUYiu3jcDZIQVwGIxzt69QOlAHoSMrqGVgykZBByCKWvnrR38WaV4D8M6XbXnjS2e10NYbdIrAM7aiiovkTZj4hXGFJ2gjJ319AWfnmzhN0FFx5a+aF6Bsc49s0AS0UUUAFFFFABRRRQBAby0/tAaf9oi+1mIzCHcN5QEAtj0yQM+9OktbaS5iupLeF54QRFKyAugPXB6jPfFea/EyHXoPGEmq6Pb6iqLoZhkubODzJEU3cBk8sYIMnlhyBg9Oh6VgNqPjCK10yWG+8W3diNZZbSF7IxXl5blYwDO/lFUUSGT7yplR16EgHt1ZtvoGhW+sSazb6LpsWpygiS8S1RZ3zgHLgbj0HftXmPgXVPG0PjnV7rxPqGofZYWuvM04abM8YjEpEBhcRhSfL2E4ZycngHIHsAORmgBEZXXcjBhkjIOenWlrkPg/ZXen+B1tr62ltpv7T1KTy5VKtte+ndTg9irAj2IrC8SL4y/4TjUL6xvtYWxtJ9NW1s44lNtMru63Bb5dzAKVJww24BoA9MpsjpHG0kjBUUEsxPAA714Lb6h8V/sPiaYahenU1Rx9jfT5dkA8/G+B/LCsRFkgKZCeDjtUs1z40l8Mafb3mseJ7mzmlukNxZaWwui/lr5MUokiB2Ft/wA21QcgZGM0Ae52txDdWsV1bSpNBMgkjkQ5V1IyCD3BFSVifD+3ntfAfh+1uoXhnh0u2jljdcMjCJQQR2INcB4L1HxrN8YtQhvV1lNEY3KG3uoWMMO1h5TpJ5ar84yQAzcHB5FAHrVFc18Rk1iXQYYNEury0uJr2COSa0QNIkRkAkIyCB8ueccda8v8WXPxJsodPsLfVtYt7KC6vI/7Q+xPPcSlZAYPNWKJsptLchVB2jkUAe60V5Br+q/EXSdZvvs8GpanbWDC6jEVt8t4k8axrCvGcxyhn9QpGa9U0S3ubTRrK1vbp7u6ht445rh8bpXCgM5xxknJ49aALdFeNTaZ4/vNVSRvEvie2gu7vUxLHDDEqwRRM5tgmYzjdgcnO4ED3qrFrXxGm+Ivh7EGswQSW1t9vtnt2Ns+62ZpHz5e2MiTC4L5z2oA9puLu2t5YYp5445J32RKzYLtjOB6nANSh03mPcu8DJXPOK8U0zT9b8Q2GgLcar4xj1NL5JNUlubQRNZy+Q+9YC0e0JvyM/OMY55zVuKLxvd29oryanZ3c1tZW9zfRWaCcqLh1kYsV4YoAT2GcgUAew0V4V4rufiVaWumWMGq6xbWkNxexm/+wvPPKyzfuPNWONsqYyedqhsDkZr2nSbv7VC6OJfOt2EUzNC0au+1SSueq89R7jtQBYuLiC3QPcTRwqTgF2Cgn8akrzL4j2dl/wAJ7Y3/AIo8P3Wu+Hv7OkhhhjsWvEiui6nc0Sg4JQEB8ccjIzWdFdeLl8c/Z4X8SQMl5GkNk1sG09dO8hcs0pU5l37hnfnIA2nqQD16kDoXZAyllAJXPIz0rxGD/hP7HwfH9u13xGbi98P2d5czvZ+ZLb3m+MSQxrHGSpKlgQVbBGafeXfi7yBffZfEWm2dzDpQvZ4LVJdQji23HmYZY/nYN5W75TtDH5Rk0Aey2N5a30H2izuIriLe8e+Ngw3IxR1z6hlYH3BqV3RNu5lXccDJxk+lfO9kvxE0zTvD9jZ3msaRZNNfzmV9OklklnfUZXXz0SNsK0TBsfIDuPNdsbLxW2oR6hdXOp3pfxKVS3mtozFa2qhtroNmRk/x5zyBQB6pRXgOsap4/wDDfgmO8vdY12ae+0ezmne4iRXgu2niR4osR/IxjZ+CGORnHavSPgpeT33gSK4u9cu9YujdT+bLc/6yI+YdsR+ROUTaCccnJ70AdfeXlpZwST3VzFBFGAXd2AC56Z9Knrxrx/oWpS+MPFxtZPEEkmp6RbC0RIRJaZR2DdE4dcghS3OW69q/jM/ELSbN9M0/V9ck06LVirak9uZrvyTbqyAeVEdyebuBITjoT3oA9torN8Ktet4Z0xtSuPtN41pEZ5vJMPmPtGW2Hlcn+E8jpXmHiDUviRp+t6lBZQand29pcyQ2zLAGWdboDyXJC8rC28HHQBc5oA9btru1unnjt7iOVreXypgjZMb7Q20+hwynHoRSXt3a2UImvLiOCMusYaRsAsxCqPqSQB9a8nsdK8X6P4qvtQ0+71aZbjxAIZYJI1+zzw/YIgbhvlzkyIBuBABBGKyLL/hLtWsUhmbxNqEYfT5tQj1SyEXk3q3cTOsGFXMYUSE/eACj5vUA92qOeCG4VVnhjlCsHUOobDA5BGe4PevLPhfdeOLjx5qf/CSaldiIPcK9hJYyLCgEpEJikKBP9XtJw75z27dD8ZLjVrXwtFNo95qdvMt0hdNPt2kmnQZzGCEfZnj5ipAoA7PzY9xXzE3A7SN3OeuKfXi2tafrN3qum6teweIrCOHXraVls4EMgVrMKTJtjO8BztLdueg6IfEXjttNmszY+I5L2xt9TF262nlh385vs3lvsIYiPaRtByBjBPFAHtJZQQpYAnoCetCOsiB0ZWU9CDkGvAvDMPi2+uPDmq+I7zxTItjrd1bwTR2ZVpIXhj8szI0QbYXLqWKrxn61dmuPG1ra6XaxnxBY3a6fAdMt7GwX7LNceY3mrdYTCKBs4ynBY80Ae40V5bpdx4o0nxD/AG9rmr6s2lG51EXkE8Ki3trePJhZcLuHTgkncDjHevTbO4ju7SG6hJMU0ayISCDtIyOD060ASKytnawbBwcHODS1yfwzs7qztNcW7tpYDLrd1LGJFI3IxGGHqD61j+N4vGja7rd7oF9qC/YtFL6bZrGv2e4uyHHzEjLEfL8oI7UAeiUV4Ppl/wCNI/DsLalr3imfTW1AC4uLTS5Fv4F8piFxJCCyF9uSE+XnnnifTfFXjb+w7LcNevrnUtNtmtpoLEOqzLcssxcqCqHYRkE4wDigD3BHRwSjKwBIODnn0pa8s0yx8XTa4FiuNR0+2gk1G5EMVvHFFcyiceSJDs+6VyeMFhzml+BNz4xuftsnivVL24laGNpba6sZIfs8/wDGEZkVSmcjA3dB8x7gHqVFea/Hu88UW2kWEfhg6xDNJJJvudPQybCEJVWRY3J3HgHgDua7vw5LeXHh7TZ9RQpeyWkT3CldpWQoCwx25zxQAtnq+l3mpXmm2l/bz3lkVF1AjgvCWGQGHbI5p02qabDd/ZJr63juNyL5bSANl87Rj3wcfSvJ9Oi17wdql7qW7xJdadd+JblrqIWwnYxtAojdVRN2zeAM842im6RY+Jb6/wBH1LVdN1A3T/2XJctNDhlZXmL7sDAKgjPpmgD2aisfxs+ox+D9Yk0jzhqC2UptTEu5/M2nbtHc5xXlniFfiFpviPQtPg8Q6wLE28Upu5LJpzNcM48xJRFEQqgdASuMnk4oA9dsdX0u+1C80+zv7ee7sWVbqGNwWhJGQGHYkHNWWtrdrpLpreJriNSqSlAXVT1APUA4FeQaZFr/AIN1Ga+LeJLvTrvX71rqIW4uG2tF+6YKiBtm7HPI4FNtG+Ik9pY6rNfa/DcW1rpLNZG3QJPJJKRciUbckhOoBG3g0Aevy3lpDeQWctxElzOGMMTMAzheWwO+KnrxnwhF4lvvitp19rI1+Wa0k1RLpbi12WdspfFuIX2jcGjCnO5sknoeK9D+Ik2s2nhttR0MXEl1ZTR3D28Kb2uIlYeZGFwSSU3YA5zigDondI13SMqr6k4FQy3lpDNDDLcxJJO5jiUsMuwGSB6nANePrJ8QL7Trmx1O1v5TZmCQmS1RxcNPNFJgAqQfJBlTjpsUnnmqum+GNVk1VtNj1DxXbvD4muZ5bl4lzFG8blWhkMe3a2QCcNzxxQB7jRWH4Cl1Sbwdpja1539oCEJO0ybXZlJG5h2JABP1rzXWtT+IS/Fq/i0ePVhZLHNHFbTxF7ST/Rt0cofywqgyfLjeTkHIwRQB7Al1bNePZrPGbiNA7xBvmVT0JHpwaZb39lcK7QXcEgjdkcq4O1lOGB+nevCdLbxRHb6hq0Fx4zeKeKwjvby508LfRrvP2gQJs525X+E4BON1MudA8QXngTVrNLbXys1pqcscrWqJeTAyo0QJKEhnUfdAG70B4AB9AK6M7IrKWXG4A8j606vGNQm163uLqe3l8UQ6LM9iJr+205TqDR+TNkkeXuJ3+WG+UlQcYGTUbf8ACyLjTIrxtR1+GSy0eS5t40t0Bu5RdHyVnG0/O0ATeg2nJPQ8AA9lv7u1sLKa9vbiO3toEMkssjbVRQMkknoBUw6V8+eL5/H2ra5410lLXXZdLuNJ1GFbKW3Z4w4jXyTG/lqDvJbChmPY819BR/cX6CgBaKKKACiiigAooooAKK4Dxn4kvbH4gaXora7a6JZywCWPz7fedQl8wL5CMSApwe2Tz04rj7L4geLJ7O+mtNVsL29+wyy3Nl9iYHRrhXCrDIQcvySvOCcZHFAHt9FeR2Ou+PNM8RmDU9as9SsodZXTNqaaYWkR7YS+aTuIXaxwAMgjqRXLaV8UvGFx4QbVbLUtO1qSbSLW6upY7QxR6TPI8asrnJ3DazvzjAXPTmgD6ForxNfFvj288OQXFpr2iPJDp97evc2tv9pjufJZfLXIYBSckNgnoCKl1r4iaxZ6z4ihbU4ZBDpy3Fpb2Vusv2TMcZJuGLAodzseRjbznIxQB7PRXgHh/wAVeJ9a1TwhqeqeJLe3hTUdQsJWt4s29+fKVouQ2MnJVSM88jmrOneOfElvb6BbR6ha2M503TpLbSpLWSWTVGmOJdjsxYbAP9ojOWoA92pgmiMzQiVDKo3FAw3AeuK818I+IvFc/i2wXVLy3uNP1K81S2S3S0MZt1tppFjYvk7iyqAeAO4rndQn1Tw74k8V62+tWVkL3XYrGTVbjTFJsbf7Ojrl92WTcdoBIUEk9TigD2+kdlQZZgozjJOK8v8AAniLxd4g8Q6PBcajbR6eLC4uZZEsSDfqlz5UUikt+7V0w+OeoI4rnPHj6w/ivxZpf/CRF3e50eaxspbYkQqbgDzF+b5lBBzgDJxmgD3SivDfFvjzxxo8MGmjUtJgli1G6tZdXvYxBDKY1jeNNpOFLCQjqc7Diur+IV7qkN94Iv38Qx6NBLeKl55cfmQzO8Rwm7cOC3AJ9QaAPR6K8RuPEnjiPSIm0W+tLJLTT5Lx4p7OSbzpPtrRhCzPuUbfqfTjik8X+NPHWg27aY2qaaph1d7WXWrqAQRCMW0cqKVLbQzM7LnPb1oA9vory/4l+L9c0X4eaDqMGoWFlqV+IvNulAezDmLcfnYj5WI+XucisnT/ABt40vfsOrNNbwWqafoVxcWIsiTNJellmG8nKhflI4OMc9aAPZSyhgpYBj0GeTQ7Ki7mYKPUnFeM+CNe1PxB8U9Nn1HVILiaBdRjm0+K1KNpxWTYqO+eSyqDzjPUcUviXxBeaxH4n0+81y2E1rciKPQ1tsTRxrLHtmLZywYHd0xg+1AHs1JuXfs3DdjOM84rxW98W+KNU1PVtItdcgjvHa/t5tKisibjTY4w/kzl93zbwI3GQP8AWgDpWdpOqeIEWx8R6T4lt9SFv4ftXuZzZbvtn78Bo/vfIQMgnk5HSgD3yivFB498ZTeL/Elk2peHdMjskulhs76YLLEEXMU7DqVbIY8AYPWtWfxDqGtfA241aPULme8EgjN1FH5XmFZgC0exiCnUBgeRQB6ruXcF3DceQM80teY/FM69D4qsr/Qb+KyuLTRrycvJbGYPt2EJjIxkjrnPoKwz4+8VX3xPXQdNvLaCG4gMYtp7cGSGVrUSrKAG3NHuYDJAyQw7UAew6np9hqllJY6nY217ayY8yC4iWSN+c8qwINJp9np+lWUVjp9ra2NqmViggjWONcnOFUYA5yeK8T1f4meMbjw7FrFktnpNpNdxafLPex7FtJ44ybgsWIBBkxGp6ZVq6zxDeajfeHvAeo3S2t1fPqVvNIbJ98MjeU5yjf3Tx+dAHpVFeFWXxC8TT6BfXUPinRZpf7PjubmWa1MEek3BkUNbOWbDPguAG2nKc961/B/iaZvHEOq6v4skh0698PxXUVneWoh8zazB5R85A7E4zww5xQB69RQORkUUAFFFFABRRRQAUUUUAFFFFAEdxBDcwNBcQxzROMMkihlYe4NSUUUAFFFFABUdvBDbQrDbwxwxL91I1CqPoBUlFABRRRQAUUUUAFFFFABRRRQAUUUUAFFFFABRRRQAUUUUAFFFFABRRRQAUUUUAFFFFABRRRQAUUUUAFFFFACOqujIwyrDBHqKg0uxtNM0y102whWC0tIUggiXOEjUBVUZ9AAKsUUAFFFFABRRRQAUUUUAFFFFABRRRQAUUUUAFFFFABRRRQAUUUUAFFFFABRRRQAUUUUAFFFFABRRRQAUUUUAFFFFABRRRQAUUUUAFFFFABRRRQAUUUUAFFFFABRRRQAUUUUAFFFFABRRRQAUUUUAFFFFABRRRQAUUUUAFFFFABRRRQAUUUUAFFFFABRRRQAUisrDKsGGSODnmuSnluv+FxWcIln+ynQZ2Kbj5Zfz4cEjpnBPPXrXmt34o1jw/aPaW2r2+hQvd6tcwS3FoZvt1wt22y2UZGCQc8ZJ7CgD3ikRldQyMGUjIIOQRXjzeNfEs/jEabcXttaXRuYLdvD5tC0r27wK8lyJM5ADM46YHlkE5qz8BdU1i98FrpeoyDTri00q2WztPJyVh8r5bjfn59xz8vG0rg9aAPVopopgxilSQKxVtrA4I6g+9Pr550nWNa8G+ENItIddsNNku7K41JZpNJAbU7wyAC3IU8uepPLtnpxXWz+KvGFrB4h8SXlxGmnaNq0EEunLZZcW5t7d5W35ySrSuenRaAPWaK8TuviD4sj8PaqbySOzvNIhRb2cWw2JNO8bQn5iAI1jchm9UJ9qs+CvFvjjxBaaRN9usyUs7+5uBDa7hfGG48uII2cKGXByM56igD2Lcu/ZuG7GcZ5xS1498HtYvfEHjeTVLvW4NVll0GMyNDaGFbSVpAXgOSclT64I7gVhaH4p13R/Dsen6h46gtf+J5qcN7qV5Z7zaFbiZooWBbjzBhlyeFwq54oA99Z1UjcwXccDJ6mlryrxVPr2u+FPh9eSbdN1e51S2kkc25ZYWMT5bYcEcdjjGcGud1j4heOIn0C1jvdFsGkS4WW61D9zHezQ3bQeWM/d3Km/AyRu4yKAPd6K8JufiR4sHivxTZWN1bSQ2lnetawTW4862lhwFLqpztY5K5wWXB71v6pfeLdP1htMg1aGTUJlsIX1B7NtuJZZdxEW/aCBjGPTk0Aer0V4B4o+Ivi+yudH0U69p2nXUj3cc17PbxokpivPJV2V3XaPL5IXcc+1dN8dvG2veE7jS49EvIYZXiedxcRAx3IVlHlqc5LnOdoB4ye1AHrNFea/GHxbfeH77R7WHxDZ+H7e8guJJLq4tfO+dEDIgGQOT+fasibxZ47OlarrdzJDpyWmn2PmWRsixtZJ0Uzyu2ckRZY7cfwnJFAHsNFeM2finxlqr2unaR4msbi1ku7lY9aTTdy3MUdsJPlTdt4kJXcCQeR1BqufHHjHTvCyahq+s2MT39jp199pOnkR2CzuFlXbuy+0NnJxjac0Ae3UV4noHiDXNR8X+E7y+8WL/Z73l/ZQTJa7INWVQpjcDdhScuo658skda2vG3iTxlp2qeL7rSpIZbTRrG2e3tDbfeeXfvkaTP3UChsAdjQB6lSBlLFQwLL1GeRXg/8AwsTxFHo2i/2h4z8PWsN7dXkb6rbRi4TbHCHRSAQofcSOvQjuadB4y1zQZb7xrqlg0CyWWkyaxbCAl18yCYfIOoIlZPl684oA93orC8PajcjRFtdWu7e51+0so5tRgtQMxu6k4C5zglWAz1214po3xQ8VXXhrV7ybxDpUMcElnLFczRIsixybzJBt3bDcDC/IWGDkE8igD6IpEdZEDxsrKwyGByCK4DxPc3OqR+Bnjn1CCPUZwZ8AxSbXtnPzqMgHJ6HIBrB8TXnirQdSuNF8J31lpmj6NDpVpaWrWBlyJ5HhbLbhwqhT06jnrQB69RXng17xBbfDfXp7rVtOi1TS7qe1TUbuPyYXCsNrsuSF4YDrjI965VvilqFrpMUkl8S93pDS6c1xZbZLq5W5MbbVRiCNoBGCflw2cUAe20V4z4s8WeOdN0jWNWh1GxS3/tsadE0tv5cenwDBM7uT82SdvOByOa35fFOvWfwn0/xdcXmm3b2sgn1KSy/eRTWiyEOyHsQmGOM8qQKAPR6K8R1Xx54vghtJp9Us9OvLizW/03T3sSzaoZZWKWynPyssflK2Mnc5OMCuh0Tx7e3fjWPwzNPD9vTWLmG5thAd8VqsQeJmPbORhu/SgD02ivJ/F/j7XvDfinUbW5RZdO02RL64ZLYlmspE8tFTB5ZZgST/AHWHFUbzxl4ysvEVjpl7qljFqyfYVGjizJbUfNx57o+eAnzdM42c9aAPZXZUUszBVHUk4FBZVIDMAT0BPWvDdV8cXviLw1eaJLNFNdx2l+NShjt2DQyRXBSJT/dJUA47jkcVbh17U9Y+LWnWV7qcINjrE8X9kraESW8SwHy5mkzyHzkcAc4HIoA9m3plvmX5fvc9PrSqQyhlIIIyCO9eR+IpLmHxfrscULFLi7RHPz9PsUvoQDzjqCK5mHx34x0vwBpkPnWGlXavb21x9qTbHpsPkZiZnPD+bjIbgA5XqDQB9B0V5Z471LWpPh74W1qbxJbaPJ9stZL++s1863KNwWySPkJIPPHNN8OeMddvfiCmmvqtrcMb64t7vRltCstlbpu8u4MmeQ4CNyMHzAAeKAPVaK8n8a+JvGmmJ4t1SwurRrXTrqCztYHtsCFXEZe4eTPITcx6Y45rL0/x54kjPhX7f4i0S8S9u5IWTS9s814PMRUIXIAUbiHK7iMA+uAD2t2VFLMwVR1JOBS14Le+LNd13RtWsrnU7bURLYTvf2ENoUfSJUkASJmydxPK8gZxkcVr6/458bWJ8RWNnaxTXfh9Zprh2tyscsMrKbd1PbYjOW9fJbpmgD2OkDKWKhhuHJGeRXlOm6v4l8Q/BPxJctrun3WoLDcJa32kt5vAjBAwpwHyT0PcGsKw1TxBBer4j0fxHb6nAun6atxN9jyL8NcOjAEN8hUEjIzyOaAPdKK8cHi/VdP8U6RYtqNvBaXmsXcD2USGW7mP2nYjBXbIiCk7mXOOoGK1fG/irUrH4iroS6nbvaT6c5jsLePfOJNkhLzHcGSP5QAy554OOKAPTqK8Es/E/iDQdS1bUJde3J9h0O5NjNbsVgtnIW4kUlicKpcluucZ6cs8e/FbXrbSbrUNB1K0VRqd2lhJLb/ubuKKGFkjBJyzsztt2j5hQB79RXjJ1TVrfxlrtvPrj3kr6pp0sOmPEyGCKTaN6lXyVzkdMZHIqpb+P/Fs0F9JZavY3t59kle5s/sLD+xp1kCpHIc5fOSvOCcZHFAHuNFcf4J1fUIrrUdF8R6rBd3lvqH2e1uPJ8g3CmFJMBMnkZboegrsKACiiigAooooAKKKKACiiigAooooAKKKKACiiigAooooAKKKKACiiigAooooAKKKKACiiigAooooAKKKKACiiigDn/Engzw34jvob3WNN+0zRIYwRPJGHTIOx1RgJFyPusCK6AAAAAYAoooArTafZzajb6hLArXVurLDIc5QNjcPxwKs0UUAFVtQsbTUIo47yBZkjlSZASeHU5U/gas0UAFFFFAFS502xuNRtdRmt1e6tA4gkJOU3jDY+oo1bTbHVbVbXULdbiFZUlCMTjejBlPHXBANW6KAKtpp1jaXl3eW9skdxeMrXEo+9IVGFyfQDoOgyfU1aoooAKKKKACiiigAqrq+nWerabcabqMAuLS4QxzRMSA6nqDjtVqigBFUKoVQAAMADsKWiigAooooAKKKKACiiigAooooAKKKKACiiigAooooAKKKKACiiigAooooAKKKKACiiigAooooAKKKKACiiigAooooAKKKKACiiigAooooAKKKKACivOvibN4otfE+jWmjarJbWeuk6dMRtzZuP3nnx5HLFVdMHIyQe1Zk/wARtfhuLq5S20ua0M1/bW9mJGN5E9qJAHlHTa5jzx0V1PegD1iivL7z4iapeTR2fh9NJnuJhpiq7zFo0a6Ehbdt/uhAQO+a2vCniTW7rxvqvh/WhYQNBF5lpHCrMZUGwNIX+6BuJGzhhxxQB21FfPS+MvE/gzwvfaz/AKBqeq3mpancXCNLLtaC1mkTAMjbUwFAAUcjHBNdXqPiXxLP4vtYtN1K1srNtcFvOl2xYSIbOOUIuANvLHAyee/agD1qivBZPEXjKP4barp5ubJPtOl6hPY3XmytNF5dwyne3XJU/KR0wK6nSvF02hbfC8y2Kz2l/Zaci/aZGaRZotzOPMJc87sZJ6daAPUaK8Q8P+K7/QEttXurh7jT4rO3/tBp5mbyonupUMo9x8uSew9q9V8E6td614astTv4Y7a4vIzcJAp5SFmJi3A8hthTPocigDaooooAKKKKACiiigAooooAKKKKACiiigAooooAKKKKACiiigAooooAKKKKACiiigAooooAKKKKACiiigAooooAKKKKACiiigAooooAKKKKACiiigAooooAKKKKACiiigAooooAKKKKACiiigAooooAKKKKACiiigAooooAKKKKAI5reCZ4nmgikaJt0bOgJRsYyM9Dg1Uh0XR4dVuNWh0mwj1C6ULcXSW6CaVQAAGcDLDAA5PYVfooAzdN8P6DpkQi03Q9Msow4kC29qkYDjOGwoHIyefen2Gi6PYX9zf2Ok2Frd3Zzczw26JJMfV2Ay341fooAzNQ8O+H9Rhhh1DQ9MvI4ZWmiSe0R1jkYkl1BHDEkkkc8mpbvR9IvE2XelWNwnnLPtlt0YeaoAV+R94YGD1GBV6igCo2maa0fltp9oU2Mm0wrjaxywxjoT1HeoptD0WbVk1abSNPk1FEEa3bWyGZVGcKHxuAGTxnvWhRQBj654Z0bWNFutHubOOO1u4fImEKKhaPOSmQOhyePc1NZ6Jp9prdzrEMR+13EEduWJ4WNM7VUdhkk1pUUAFFFFABRRRQAUUUUAFFFFABRRRQAUUUUAFFFFABRRRQAUUUUAFFFFABRRRQAUUUUAFFFFABRRRQAUUUUAFFFFABRRRQAUUUUAFFFFABRRRQAUUUUAFFFFABRRRQAUUUUAFFFFABRRRQAUUUUAFFFFABRRRQAUUUUAFFFFABRRRQAUV5x481jxUvxL0Tw/oUt0lnNZSXN19ntopCu2WNdzGR1wuHP3cn2qvdfEjxEdXax0/wclxHJdXdrazSX6p5jWwJdmGPlUgHHU57Y5oA9Porya78d6hqeq6ZLo73CwTzadcJbttXzI7i2nk8snnqUXJ4xiuq8G+NofFUNzNp9nJHBBYQzvK5+7NIrMYcf3kx83oSKAOvorxDwh8RvFdj8PdL17XtP1PVdR1v7OthbizVUdnjLsyCEyPswP4gD04610k3xM1SNrWRvCV1DAtvbT6h9pl8qW386UxbRGwySCN3OMr78UAel0V5rdfFCbT7q/uNT0CSHSLY3yR3Mc4eSRrVWZ/kA4DBTjnOe1Q6Z8S/EF9ptuf+EIvLbULq+itbeO6L28UiujPvDSICdoTnAP3lxmgD1CikTdsG4ANjkDsaWgAooooAKKKKACiiigAooooAKKKKACiiigAooooAKKKKACiiigAooooAKKKKACiiigAooooAKKKKACiiigAooooAKKKKACiiigAooooAKKKKACiiigAooooAKKKKACiiigAooooAKKKKACiiigAooooAKKKKACiiigAooooAKKKKAMHxF4Q8P+INRtdR1Sylku7VSkM0V1LCyqSCVJjZcjKg4OelWo/D2ixzRzJp8QkikmlRueHlBEh6/wAWTmtSigDFtfCnh21e3kt9Kgja2EAhIz8nkoyRY5/hV2A+tR+DfC2n+GNKu7CzG8Xl9cXtw5Xb5kk0hZuB6AhfooreooAw73wl4evPDtp4fm01f7Os1RbWKOR42g2DC7HUhlIHGQc05PCugram2OniSMxRQt5sjuzJG25AWYknBOck5raooAyj4c0M43aZAwEk0mGGQWmBEhIPB3AnP1qpongzw5o0UUVhYyKkMwniE11LN5bhSoK+Yx28EjA4roKKACiiigAooooAKKKKACiiigAooooAKKKKACiiigAooooAKKKKACiiigAooooAKKKKACiiigAooooAKKKKACiiigAooooAKKKKACiiigAooooAKKKKACiiigAooooAKKKKACiiigAooooAKKKKACiiigAooooAKKKKACiiigAooooA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434" y="746847"/>
            <a:ext cx="5920221" cy="592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00" y="1560945"/>
            <a:ext cx="38885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Yes, it is a letter.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This letter in particular is a formal letter which has many of the same features as our formal recount.</a:t>
            </a:r>
            <a:endParaRPr lang="en-GB" sz="28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996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1709" y="2115128"/>
            <a:ext cx="10002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Read through the </a:t>
            </a:r>
            <a:r>
              <a:rPr lang="en-GB" sz="3600" dirty="0" smtClean="0">
                <a:latin typeface="HfW cursive" panose="00000500000000000000" pitchFamily="2" charset="0"/>
              </a:rPr>
              <a:t>letters you have been given. </a:t>
            </a:r>
            <a:r>
              <a:rPr lang="en-GB" sz="3600" dirty="0" smtClean="0">
                <a:latin typeface="HfW cursive" panose="00000500000000000000" pitchFamily="2" charset="0"/>
              </a:rPr>
              <a:t>Sort them </a:t>
            </a:r>
            <a:r>
              <a:rPr lang="en-GB" sz="3600" dirty="0" smtClean="0">
                <a:latin typeface="HfW cursive" panose="00000500000000000000" pitchFamily="2" charset="0"/>
              </a:rPr>
              <a:t>from least to best favourite, best vocabulary to worst vocabulary and then informal to formal.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157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4873" y="4029609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US" dirty="0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Using formal and informal language - Year 3 - P4 - English - Home Learning with BBC </a:t>
            </a:r>
            <a:r>
              <a:rPr lang="en-US" dirty="0" err="1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Bitesize</a:t>
            </a:r>
            <a:r>
              <a:rPr lang="en-US" dirty="0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 - BBC </a:t>
            </a:r>
            <a:r>
              <a:rPr lang="en-US" dirty="0" err="1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Bitesize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US" dirty="0">
                <a:solidFill>
                  <a:srgbClr val="0000F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  <a:hlinkClick r:id="rId3"/>
              </a:rPr>
              <a:t>Year 4 Formal and Informal Language Game | Classroom Secrets Kids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12760" y="824406"/>
            <a:ext cx="9608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What is the difference between a formal and informal letter? </a:t>
            </a:r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436" y="1600260"/>
            <a:ext cx="2272484" cy="178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123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726" y="242021"/>
            <a:ext cx="6941127" cy="64293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8073" y="1006764"/>
            <a:ext cx="31403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Write down </a:t>
            </a:r>
          </a:p>
          <a:p>
            <a:r>
              <a:rPr lang="en-GB" sz="3600" dirty="0" smtClean="0">
                <a:latin typeface="HfW cursive" panose="00000500000000000000" pitchFamily="2" charset="0"/>
              </a:rPr>
              <a:t>the adverbials and  conjunctions you spot in the letters provided. 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894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82619" y="1829176"/>
            <a:ext cx="91070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HfW cursive" panose="00000500000000000000" pitchFamily="2" charset="0"/>
              </a:rPr>
              <a:t>Create your own checklist </a:t>
            </a:r>
            <a:r>
              <a:rPr lang="en-GB" sz="4000" dirty="0" smtClean="0">
                <a:latin typeface="HfW cursive" panose="00000500000000000000" pitchFamily="2" charset="0"/>
              </a:rPr>
              <a:t>of the features of formal letters</a:t>
            </a:r>
            <a:endParaRPr lang="en-GB" sz="4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047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17040" y="396240"/>
            <a:ext cx="8778240" cy="62687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967345" y="1182255"/>
            <a:ext cx="8146473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Checklist</a:t>
            </a:r>
          </a:p>
          <a:p>
            <a:pPr algn="ctr"/>
            <a:r>
              <a:rPr lang="en-GB" sz="2800" dirty="0" smtClean="0">
                <a:latin typeface="+mj-lt"/>
              </a:rPr>
              <a:t>Your address (sender) top right</a:t>
            </a:r>
          </a:p>
          <a:p>
            <a:pPr algn="ctr"/>
            <a:r>
              <a:rPr lang="en-GB" sz="2800" dirty="0" smtClean="0">
                <a:latin typeface="+mj-lt"/>
              </a:rPr>
              <a:t>Recipients address  top left</a:t>
            </a:r>
          </a:p>
          <a:p>
            <a:pPr algn="ctr"/>
            <a:r>
              <a:rPr lang="en-GB" sz="2800" dirty="0" smtClean="0">
                <a:latin typeface="+mj-lt"/>
              </a:rPr>
              <a:t>Date under senders address</a:t>
            </a:r>
          </a:p>
          <a:p>
            <a:pPr algn="ctr"/>
            <a:r>
              <a:rPr lang="en-GB" sz="2800" dirty="0" smtClean="0">
                <a:latin typeface="+mj-lt"/>
              </a:rPr>
              <a:t>Greeting (salutation)  Dear Mr John</a:t>
            </a:r>
          </a:p>
          <a:p>
            <a:pPr algn="ctr"/>
            <a:r>
              <a:rPr lang="en-GB" sz="2800" dirty="0" smtClean="0">
                <a:latin typeface="+mj-lt"/>
              </a:rPr>
              <a:t>Introduction-  tells the reader what the letter is about</a:t>
            </a:r>
          </a:p>
          <a:p>
            <a:pPr algn="ctr"/>
            <a:r>
              <a:rPr lang="en-GB" sz="2800" dirty="0" smtClean="0">
                <a:latin typeface="+mj-lt"/>
              </a:rPr>
              <a:t>The first line gives your reason for writing</a:t>
            </a:r>
          </a:p>
          <a:p>
            <a:pPr algn="ctr"/>
            <a:r>
              <a:rPr lang="en-GB" sz="2800" dirty="0" smtClean="0">
                <a:latin typeface="+mj-lt"/>
              </a:rPr>
              <a:t>Clear paragraphs for each point</a:t>
            </a:r>
          </a:p>
          <a:p>
            <a:pPr algn="ctr"/>
            <a:r>
              <a:rPr lang="en-GB" sz="2800" dirty="0" smtClean="0">
                <a:latin typeface="+mj-lt"/>
              </a:rPr>
              <a:t>Formal language</a:t>
            </a:r>
          </a:p>
          <a:p>
            <a:pPr algn="ctr"/>
            <a:r>
              <a:rPr lang="en-GB" sz="2800" dirty="0" smtClean="0">
                <a:latin typeface="+mj-lt"/>
              </a:rPr>
              <a:t>Correct ending- Yours sincerely,</a:t>
            </a:r>
          </a:p>
          <a:p>
            <a:pPr algn="ctr"/>
            <a:r>
              <a:rPr lang="en-GB" sz="2800" dirty="0" smtClean="0">
                <a:latin typeface="+mj-lt"/>
              </a:rPr>
              <a:t>Your signature with your full name below it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813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2764" y="1939636"/>
            <a:ext cx="9051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We are going to write a letter to </a:t>
            </a:r>
            <a:r>
              <a:rPr lang="en-GB" sz="3600" dirty="0" err="1" smtClean="0">
                <a:latin typeface="HfW cursive" panose="00000500000000000000" pitchFamily="2" charset="0"/>
              </a:rPr>
              <a:t>Ufton</a:t>
            </a:r>
            <a:r>
              <a:rPr lang="en-GB" sz="3600" dirty="0" smtClean="0">
                <a:latin typeface="HfW cursive" panose="00000500000000000000" pitchFamily="2" charset="0"/>
              </a:rPr>
              <a:t> court or to someone who helped organise the whole trip. Would we write a formal letter or an informal letter? Why?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169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8836" y="447820"/>
            <a:ext cx="8525163" cy="61314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0364" y="1743823"/>
            <a:ext cx="23737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Our formal letters to </a:t>
            </a:r>
            <a:r>
              <a:rPr lang="en-GB" sz="2800" dirty="0" err="1" smtClean="0">
                <a:solidFill>
                  <a:srgbClr val="FF0000"/>
                </a:solidFill>
                <a:latin typeface="HfW cursive" panose="00000500000000000000" pitchFamily="2" charset="0"/>
              </a:rPr>
              <a:t>Ufton</a:t>
            </a:r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 Court need to include conjunctions and adverbials. </a:t>
            </a:r>
          </a:p>
        </p:txBody>
      </p:sp>
    </p:spTree>
    <p:extLst>
      <p:ext uri="{BB962C8B-B14F-4D97-AF65-F5344CB8AC3E}">
        <p14:creationId xmlns:p14="http://schemas.microsoft.com/office/powerpoint/2010/main" val="521909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138" y="387928"/>
            <a:ext cx="5640244" cy="47266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05501" y="4717446"/>
            <a:ext cx="997527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HfW cursive" panose="00000500000000000000" pitchFamily="2" charset="0"/>
              </a:rPr>
              <a:t>Let’s play a contractions game</a:t>
            </a:r>
          </a:p>
          <a:p>
            <a:r>
              <a:rPr lang="en-GB" sz="2400" b="1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Paddling and snorkelling: </a:t>
            </a:r>
            <a:r>
              <a:rPr lang="en-GB" sz="2400" dirty="0" smtClean="0">
                <a:latin typeface="HfW cursive" panose="00000500000000000000" pitchFamily="2" charset="0"/>
              </a:rPr>
              <a:t>Match the contraction to the standard English</a:t>
            </a:r>
          </a:p>
          <a:p>
            <a:r>
              <a:rPr lang="en-GB" sz="2400" b="1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Diving: </a:t>
            </a:r>
            <a:r>
              <a:rPr lang="en-GB" sz="2400" dirty="0" smtClean="0">
                <a:latin typeface="HfW cursive" panose="00000500000000000000" pitchFamily="2" charset="0"/>
              </a:rPr>
              <a:t>Write the matching contraction next to the standard English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42109" y="535709"/>
            <a:ext cx="33712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Formal letters include formal language. We call this standard English. We do not use contractions when writing formally.</a:t>
            </a:r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924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925" y="409575"/>
            <a:ext cx="4705350" cy="64484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4545" y="951345"/>
            <a:ext cx="3639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HfW cursive" panose="00000500000000000000" pitchFamily="2" charset="0"/>
              </a:rPr>
              <a:t>How to set out my formal letter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839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4534" y="312305"/>
            <a:ext cx="4781550" cy="636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8503" y="312305"/>
            <a:ext cx="4829175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190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4617" y="2364508"/>
            <a:ext cx="10058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HfW cursive" panose="00000500000000000000" pitchFamily="2" charset="0"/>
              </a:rPr>
              <a:t>Print/ write out </a:t>
            </a:r>
            <a:r>
              <a:rPr lang="en-GB" sz="4400" dirty="0" smtClean="0">
                <a:latin typeface="HfW cursive" panose="00000500000000000000" pitchFamily="2" charset="0"/>
              </a:rPr>
              <a:t>a </a:t>
            </a:r>
            <a:r>
              <a:rPr lang="en-GB" sz="4400" dirty="0" smtClean="0">
                <a:latin typeface="HfW cursive" panose="00000500000000000000" pitchFamily="2" charset="0"/>
              </a:rPr>
              <a:t>formal letter </a:t>
            </a:r>
            <a:r>
              <a:rPr lang="en-GB" sz="4400" dirty="0" smtClean="0">
                <a:latin typeface="HfW cursive" panose="00000500000000000000" pitchFamily="2" charset="0"/>
              </a:rPr>
              <a:t>and </a:t>
            </a:r>
            <a:r>
              <a:rPr lang="en-GB" sz="4400" dirty="0" smtClean="0">
                <a:latin typeface="HfW cursive" panose="00000500000000000000" pitchFamily="2" charset="0"/>
              </a:rPr>
              <a:t>label the </a:t>
            </a:r>
            <a:r>
              <a:rPr lang="en-GB" sz="4400" dirty="0" smtClean="0">
                <a:latin typeface="HfW cursive" panose="00000500000000000000" pitchFamily="2" charset="0"/>
              </a:rPr>
              <a:t>features.  </a:t>
            </a:r>
            <a:endParaRPr lang="en-GB" sz="4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157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324</Words>
  <Application>Microsoft Office PowerPoint</Application>
  <PresentationFormat>Widescreen</PresentationFormat>
  <Paragraphs>42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Comic Sans MS</vt:lpstr>
      <vt:lpstr>HfW cursive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2021-11-21T13:01:08Z</dcterms:created>
  <dcterms:modified xsi:type="dcterms:W3CDTF">2021-11-21T21:36:02Z</dcterms:modified>
</cp:coreProperties>
</file>