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9"/>
  </p:notesMasterIdLst>
  <p:sldIdLst>
    <p:sldId id="258" r:id="rId2"/>
    <p:sldId id="264" r:id="rId3"/>
    <p:sldId id="260" r:id="rId4"/>
    <p:sldId id="256" r:id="rId5"/>
    <p:sldId id="278" r:id="rId6"/>
    <p:sldId id="281" r:id="rId7"/>
    <p:sldId id="280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0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8460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7601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Thursday 6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May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inference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continuing to learn about his new school!</a:t>
            </a:r>
            <a:b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inference</a:t>
            </a:r>
            <a:r>
              <a:rPr lang="en" sz="44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 </a:t>
            </a:r>
            <a:r>
              <a:rPr lang="en" sz="4400" dirty="0">
                <a:latin typeface="Twinkl Cursive Looped" panose="02000000000000000000" pitchFamily="2" charset="0"/>
              </a:rPr>
              <a:t>skills to help us </a:t>
            </a:r>
            <a:r>
              <a:rPr lang="en-GB" sz="4400" dirty="0">
                <a:latin typeface="Twinkl Cursive Looped" panose="02000000000000000000" pitchFamily="2" charset="0"/>
              </a:rPr>
              <a:t>to understand how he is feeling!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02773B-A983-43F1-9FE9-215B598BC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4094" y="349548"/>
            <a:ext cx="1943371" cy="2400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53829" y="509813"/>
            <a:ext cx="609765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Word of the day!</a:t>
            </a:r>
          </a:p>
          <a:p>
            <a:endParaRPr lang="en" sz="36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36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Let</a:t>
            </a:r>
            <a:r>
              <a:rPr lang="en" sz="36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’s play hangman!</a:t>
            </a:r>
            <a:endParaRPr lang="en-GB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8C7A2-9FBF-4906-9C7C-48481B22C6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3791" y="2605554"/>
            <a:ext cx="2362530" cy="332468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48112" y="-35837"/>
            <a:ext cx="1967249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p.173-175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AB28411B-CE83-4501-AC48-2C38C2DA9AE4}"/>
              </a:ext>
            </a:extLst>
          </p:cNvPr>
          <p:cNvSpPr txBox="1">
            <a:spLocks/>
          </p:cNvSpPr>
          <p:nvPr/>
        </p:nvSpPr>
        <p:spPr>
          <a:xfrm>
            <a:off x="4075553" y="1762483"/>
            <a:ext cx="4811545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Whilst we are reading, think about how the younger boys are feeling.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Calibri" panose="020F0502020204030204" pitchFamily="34" charset="0"/>
              <a:buChar char="-"/>
            </a:pPr>
            <a:r>
              <a:rPr lang="en-GB" sz="36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Complete a thought bubble. </a:t>
            </a:r>
          </a:p>
          <a:p>
            <a:pPr marL="342900" lvl="0" indent="-342900"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GB" sz="36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Think about how you would they feel if you had to stand in the middle of the room while everyone else examined your injuries. </a:t>
            </a: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71831" y="951172"/>
            <a:ext cx="6356559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</a:rPr>
              <a:t>Paddlers:  </a:t>
            </a:r>
          </a:p>
          <a:p>
            <a:pPr algn="l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Write a thought bubble</a:t>
            </a:r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3200" b="0" i="0" dirty="0">
                <a:solidFill>
                  <a:schemeClr val="accent1"/>
                </a:solidFill>
                <a:effectLst/>
                <a:latin typeface="Twinkl Cursive Looped" panose="02000000000000000000" pitchFamily="2" charset="0"/>
              </a:rPr>
              <a:t>Snorkellers:  </a:t>
            </a:r>
          </a:p>
          <a:p>
            <a:pPr algn="l" rtl="0" fontAlgn="base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Write a thought bubble using evidence from the text. </a:t>
            </a:r>
            <a:endParaRPr lang="en-GB" sz="54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Divers:  </a:t>
            </a:r>
          </a:p>
          <a:p>
            <a:pPr algn="l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Write a thought bubble using evidence from the text.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Around the edge, add in some emotion words he may be feeling.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 </a:t>
            </a:r>
          </a:p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D726D5-6C9A-4356-B17F-5AEA27AE4114}"/>
              </a:ext>
            </a:extLst>
          </p:cNvPr>
          <p:cNvSpPr txBox="1"/>
          <p:nvPr/>
        </p:nvSpPr>
        <p:spPr>
          <a:xfrm>
            <a:off x="80735" y="0"/>
            <a:ext cx="21922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95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Red Pen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80085" y="1430254"/>
            <a:ext cx="62647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US" sz="4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Would you rather go to St Peter’s or Repton</a:t>
            </a:r>
            <a:r>
              <a:rPr lang="en-GB" sz="480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  <a:ea typeface="Times New Roman" panose="02020603050405020304" pitchFamily="18" charset="0"/>
              </a:rPr>
              <a:t>?</a:t>
            </a:r>
            <a:endParaRPr lang="en-GB" sz="4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8D616D06-7C02-4CFC-B8C3-DB8CFF8DD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9994006" y="346862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2BF54708-68FB-4113-A14B-CFA4B84F4F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988" b="9542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982">
            <a:off x="237433" y="444919"/>
            <a:ext cx="2496728" cy="196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10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A8799F-BA77-4368-9261-55709B18C089}"/>
</file>

<file path=customXml/itemProps2.xml><?xml version="1.0" encoding="utf-8"?>
<ds:datastoreItem xmlns:ds="http://schemas.openxmlformats.org/officeDocument/2006/customXml" ds:itemID="{7471D9C6-07B3-44EB-8513-AB0E55042A99}"/>
</file>

<file path=customXml/itemProps3.xml><?xml version="1.0" encoding="utf-8"?>
<ds:datastoreItem xmlns:ds="http://schemas.openxmlformats.org/officeDocument/2006/customXml" ds:itemID="{A6DB84EF-073E-4CD3-BDBC-0778992C3C22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12256</TotalTime>
  <Words>192</Words>
  <Application>Microsoft Office PowerPoint</Application>
  <PresentationFormat>Widescreen</PresentationFormat>
  <Paragraphs>28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continuing to learn about his new school!  We are going to use our inference skills to help us to understand how he is feeling!</vt:lpstr>
      <vt:lpstr>PowerPoint Presentation</vt:lpstr>
      <vt:lpstr> Class Read  </vt:lpstr>
      <vt:lpstr> Our task   </vt:lpstr>
      <vt:lpstr> Our task   </vt:lpstr>
      <vt:lpstr> Red Pen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49</cp:revision>
  <dcterms:created xsi:type="dcterms:W3CDTF">2021-03-01T17:41:49Z</dcterms:created>
  <dcterms:modified xsi:type="dcterms:W3CDTF">2021-05-01T19:44:08Z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