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4"/>
  </p:sldMasterIdLst>
  <p:notesMasterIdLst>
    <p:notesMasterId r:id="rId15"/>
  </p:notesMasterIdLst>
  <p:handoutMasterIdLst>
    <p:handoutMasterId r:id="rId16"/>
  </p:handoutMasterIdLst>
  <p:sldIdLst>
    <p:sldId id="258" r:id="rId5"/>
    <p:sldId id="264" r:id="rId6"/>
    <p:sldId id="271" r:id="rId7"/>
    <p:sldId id="275" r:id="rId8"/>
    <p:sldId id="276" r:id="rId9"/>
    <p:sldId id="278" r:id="rId10"/>
    <p:sldId id="284" r:id="rId11"/>
    <p:sldId id="287" r:id="rId12"/>
    <p:sldId id="289" r:id="rId13"/>
    <p:sldId id="290" r:id="rId14"/>
  </p:sldIdLst>
  <p:sldSz cx="9144000" cy="6858000" type="screen4x3"/>
  <p:notesSz cx="6797675" cy="9926638"/>
  <p:embeddedFontLs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Twinkl SemiBold" charset="0"/>
      <p:bold r:id="rId21"/>
    </p:embeddedFont>
    <p:embeddedFont>
      <p:font typeface="Twinkl" panose="020B0604020202020204" charset="0"/>
      <p:regular r:id="rId22"/>
      <p:bold r:id="rId23"/>
      <p:italic r:id="rId2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winkl" initials="T" lastIdx="2" clrIdx="0">
    <p:extLst>
      <p:ext uri="{19B8F6BF-5375-455C-9EA6-DF929625EA0E}">
        <p15:presenceInfo xmlns:p15="http://schemas.microsoft.com/office/powerpoint/2012/main" userId="Twinkl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CDDFC"/>
    <a:srgbClr val="80C1EB"/>
    <a:srgbClr val="18A0DB"/>
    <a:srgbClr val="FFFFFF"/>
    <a:srgbClr val="4AA1D9"/>
    <a:srgbClr val="21A6F9"/>
    <a:srgbClr val="1C1C1C"/>
    <a:srgbClr val="2898A8"/>
    <a:srgbClr val="FEFBDA"/>
    <a:srgbClr val="FFFF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118" autoAdjust="0"/>
    <p:restoredTop sz="94660"/>
  </p:normalViewPr>
  <p:slideViewPr>
    <p:cSldViewPr snapToGrid="0" showGuides="1">
      <p:cViewPr varScale="1">
        <p:scale>
          <a:sx n="70" d="100"/>
          <a:sy n="70" d="100"/>
        </p:scale>
        <p:origin x="1200" y="5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font" Target="fonts/font2.fntdata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font" Target="fonts/font5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font" Target="fonts/font1.fntdata"/><Relationship Id="rId25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8.fntdata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7.fntdata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font" Target="fonts/font3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6.fntdata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07/12/2021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07/12/2021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 hasCustomPrompt="1"/>
          </p:nvPr>
        </p:nvSpPr>
        <p:spPr>
          <a:xfrm>
            <a:off x="755651" y="1513946"/>
            <a:ext cx="7632700" cy="4578880"/>
          </a:xfr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r>
              <a:rPr lang="en-GB" dirty="0"/>
              <a:t>Click to edit text – body size 18 - minimum size 16 (only to be used if really needed)</a:t>
            </a:r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6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6.png"/><Relationship Id="rId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-85725" y="1104900"/>
            <a:ext cx="9229725" cy="2019300"/>
          </a:xfrm>
          <a:prstGeom prst="rect">
            <a:avLst/>
          </a:prstGeom>
          <a:solidFill>
            <a:schemeClr val="bg1">
              <a:alpha val="5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1001398" y="1019592"/>
            <a:ext cx="685545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>
                <a:latin typeface="Twinkl SemiBold" pitchFamily="2" charset="0"/>
              </a:rPr>
              <a:t>The Three Billy Goats Gruff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140"/>
          <a:stretch/>
        </p:blipFill>
        <p:spPr>
          <a:xfrm>
            <a:off x="0" y="1514475"/>
            <a:ext cx="1698278" cy="296054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350"/>
          <a:stretch/>
        </p:blipFill>
        <p:spPr>
          <a:xfrm flipH="1">
            <a:off x="7297422" y="1773380"/>
            <a:ext cx="1846578" cy="270163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42"/>
          <a:stretch/>
        </p:blipFill>
        <p:spPr>
          <a:xfrm flipH="1">
            <a:off x="7428227" y="3228558"/>
            <a:ext cx="1715773" cy="1895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025" y="1514475"/>
            <a:ext cx="2489942" cy="2357786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Once upon a </a:t>
            </a:r>
            <a:r>
              <a:rPr lang="en-GB" sz="2400" dirty="0" smtClean="0">
                <a:solidFill>
                  <a:schemeClr val="tx1"/>
                </a:solidFill>
              </a:rPr>
              <a:t>time….</a:t>
            </a:r>
            <a:endParaRPr lang="en-GB" sz="2400" dirty="0">
              <a:solidFill>
                <a:schemeClr val="tx1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08"/>
          <a:stretch/>
        </p:blipFill>
        <p:spPr>
          <a:xfrm>
            <a:off x="0" y="1952243"/>
            <a:ext cx="2028825" cy="2408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42"/>
          <a:stretch/>
        </p:blipFill>
        <p:spPr>
          <a:xfrm>
            <a:off x="0" y="3186468"/>
            <a:ext cx="1343025" cy="1483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There was only one bridge across the river and underneath there lived a terrible, grumpy troll. He never let anyone cross the bridge, he always gobbled them up for breakfast.</a:t>
            </a:r>
          </a:p>
        </p:txBody>
      </p:sp>
    </p:spTree>
    <p:extLst>
      <p:ext uri="{BB962C8B-B14F-4D97-AF65-F5344CB8AC3E}">
        <p14:creationId xmlns:p14="http://schemas.microsoft.com/office/powerpoint/2010/main" val="4145215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539922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The smallest Billy Goat Gruff was the first to try and cross the </a:t>
            </a:r>
            <a:r>
              <a:rPr lang="en-GB" sz="2400" dirty="0" smtClean="0">
                <a:solidFill>
                  <a:schemeClr val="tx1"/>
                </a:solidFill>
              </a:rPr>
              <a:t>bridge</a:t>
            </a:r>
          </a:p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“</a:t>
            </a:r>
            <a:r>
              <a:rPr lang="en-GB" sz="2400" dirty="0">
                <a:solidFill>
                  <a:schemeClr val="tx1"/>
                </a:solidFill>
              </a:rPr>
              <a:t>Who </a:t>
            </a:r>
            <a:r>
              <a:rPr lang="en-GB" sz="2400" dirty="0">
                <a:solidFill>
                  <a:schemeClr val="tx1"/>
                </a:solidFill>
              </a:rPr>
              <a:t>goes trip-trap over my bridge?” growled the </a:t>
            </a:r>
            <a:r>
              <a:rPr lang="en-GB" sz="2400" dirty="0" smtClean="0">
                <a:solidFill>
                  <a:schemeClr val="tx1"/>
                </a:solidFill>
              </a:rPr>
              <a:t>troll.</a:t>
            </a:r>
            <a:endParaRPr lang="en-GB" sz="2400" dirty="0">
              <a:solidFill>
                <a:schemeClr val="tx1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8562"/>
          <a:stretch/>
        </p:blipFill>
        <p:spPr>
          <a:xfrm>
            <a:off x="2748390" y="3870190"/>
            <a:ext cx="1638124" cy="1231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99196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25109" y="3924300"/>
            <a:ext cx="3128413" cy="2933700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“Who goes trip-trap over my bridge?” growled the </a:t>
            </a:r>
            <a:r>
              <a:rPr lang="en-GB" sz="2400" dirty="0" smtClean="0">
                <a:solidFill>
                  <a:schemeClr val="tx1"/>
                </a:solidFill>
              </a:rPr>
              <a:t>troll</a:t>
            </a:r>
          </a:p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“</a:t>
            </a:r>
            <a:r>
              <a:rPr lang="en-GB" sz="2400" dirty="0">
                <a:solidFill>
                  <a:schemeClr val="tx1"/>
                </a:solidFill>
              </a:rPr>
              <a:t>Please </a:t>
            </a:r>
            <a:r>
              <a:rPr lang="en-GB" sz="2400" dirty="0">
                <a:solidFill>
                  <a:schemeClr val="tx1"/>
                </a:solidFill>
              </a:rPr>
              <a:t>don’t eat </a:t>
            </a:r>
            <a:r>
              <a:rPr lang="en-GB" sz="2400" dirty="0" smtClean="0">
                <a:solidFill>
                  <a:schemeClr val="tx1"/>
                </a:solidFill>
              </a:rPr>
              <a:t>me,” </a:t>
            </a:r>
            <a:r>
              <a:rPr lang="en-GB" sz="2400" dirty="0">
                <a:solidFill>
                  <a:schemeClr val="tx1"/>
                </a:solidFill>
              </a:rPr>
              <a:t>said the smallest Billy Goat Gruff. “My brother is </a:t>
            </a:r>
            <a:r>
              <a:rPr lang="en-GB" sz="2400" dirty="0" smtClean="0">
                <a:solidFill>
                  <a:schemeClr val="tx1"/>
                </a:solidFill>
              </a:rPr>
              <a:t>coming and </a:t>
            </a:r>
            <a:r>
              <a:rPr lang="en-GB" sz="2400" dirty="0">
                <a:solidFill>
                  <a:schemeClr val="tx1"/>
                </a:solidFill>
              </a:rPr>
              <a:t>he is much bigger.”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  <p:sp>
        <p:nvSpPr>
          <p:cNvPr id="9" name="Cloud Callout 8"/>
          <p:cNvSpPr/>
          <p:nvPr/>
        </p:nvSpPr>
        <p:spPr>
          <a:xfrm rot="20872153" flipH="1">
            <a:off x="2044357" y="2257425"/>
            <a:ext cx="2274200" cy="1522974"/>
          </a:xfrm>
          <a:prstGeom prst="cloudCallou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23" t="5905" r="-14192" b="36450"/>
          <a:stretch/>
        </p:blipFill>
        <p:spPr>
          <a:xfrm rot="20872153" flipH="1">
            <a:off x="2043112" y="2257230"/>
            <a:ext cx="2272012" cy="1519826"/>
          </a:xfrm>
          <a:prstGeom prst="cloudCallou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8562"/>
          <a:stretch/>
        </p:blipFill>
        <p:spPr>
          <a:xfrm>
            <a:off x="2815065" y="3855766"/>
            <a:ext cx="1638124" cy="1231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23489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92"/>
          <a:stretch/>
        </p:blipFill>
        <p:spPr>
          <a:xfrm>
            <a:off x="0" y="2667348"/>
            <a:ext cx="2009566" cy="2357786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61925" y="152401"/>
            <a:ext cx="8801100" cy="1103194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Next, </a:t>
            </a:r>
            <a:r>
              <a:rPr lang="en-GB" sz="2400" dirty="0">
                <a:solidFill>
                  <a:schemeClr val="tx1"/>
                </a:solidFill>
              </a:rPr>
              <a:t>the medium sized Billy Goat Gruff came over the bridge.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263" r="1"/>
          <a:stretch/>
        </p:blipFill>
        <p:spPr>
          <a:xfrm>
            <a:off x="2906618" y="2933720"/>
            <a:ext cx="2371724" cy="2091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24473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0.00857 L 1.66667E-6 0.0088 C 0.01805 0.00301 0.00226 0.00926 0.01458 0.00162 C 0.01788 -0.00069 0.0217 -0.00139 0.02482 -0.00393 C 0.02778 -0.00625 0.03055 -0.00856 0.03333 -0.01088 C 0.03542 -0.01273 0.03732 -0.01504 0.03958 -0.01643 L 0.04375 -0.01921 C 0.04514 -0.01875 0.04653 -0.01875 0.04774 -0.01782 C 0.05017 -0.01666 0.05521 -0.01203 0.05712 -0.00949 C 0.05868 -0.00787 0.05989 -0.00578 0.06128 -0.00393 C 0.06232 -0.00301 0.06354 -0.00231 0.06458 -0.00115 C 0.06736 0.00232 0.06996 0.00625 0.07274 0.00996 C 0.07396 0.01135 0.07517 0.01227 0.07604 0.01412 C 0.07673 0.01551 0.07726 0.0169 0.07812 0.01829 C 0.07951 0.02037 0.08212 0.02385 0.08437 0.02523 C 0.08628 0.02639 0.09062 0.02801 0.09062 0.02824 C 0.09444 0.02709 0.09826 0.02662 0.10208 0.02523 C 0.10677 0.02315 0.10937 0.02014 0.1125 0.01551 C 0.11319 0.01412 0.11371 0.0125 0.11441 0.01135 C 0.11528 0.00972 0.11892 0.00371 0.11979 0.00162 C 0.12048 -0.00069 0.12118 -0.00301 0.12187 -0.00532 C 0.12396 -0.00486 0.12604 -0.00509 0.12812 -0.00393 C 0.12934 -0.00347 0.13455 0.00139 0.13646 0.00301 C 0.1401 0.01042 0.13646 0.00417 0.14149 0.00996 C 0.14271 0.01111 0.1434 0.01297 0.14479 0.01412 C 0.14601 0.01505 0.14757 0.01505 0.14896 0.01551 C 0.14982 0.01644 0.15087 0.0176 0.15208 0.01829 C 0.1533 0.01898 0.15503 0.01852 0.15625 0.01968 C 0.15712 0.0206 0.15764 0.02246 0.15816 0.02385 C 0.16042 0.02199 0.16267 0.0206 0.16441 0.01829 C 0.16545 0.0169 0.16632 0.01505 0.16771 0.01412 C 0.17031 0.01181 0.17378 0.01135 0.17604 0.00857 C 0.17986 0.00324 0.1776 0.00486 0.18229 0.00301 C 0.18281 0.00162 0.18333 -0.00023 0.1842 -0.00115 C 0.18507 -0.00208 0.18646 -0.00208 0.1875 -0.00254 C 0.18854 -0.00347 0.18958 -0.0044 0.19062 -0.00532 C 0.19496 -0.00486 0.19965 -0.00555 0.20417 -0.00393 C 0.20521 -0.0037 0.20521 -0.00092 0.20607 0.00023 C 0.20694 0.00093 0.20833 0.00116 0.20937 0.00162 C 0.21406 0.01111 0.20798 -0.00046 0.21545 0.01135 C 0.21632 0.0125 0.21667 0.01435 0.21771 0.01551 C 0.2184 0.01621 0.21979 0.01597 0.22066 0.0169 C 0.23142 0.02477 0.22309 0.0206 0.23003 0.02385 C 0.23958 0.02315 0.25139 0.02385 0.26128 0.02107 C 0.2625 0.0206 0.26354 0.02014 0.26458 0.01968 C 0.26632 0.01829 0.26788 0.0169 0.26962 0.01551 C 0.27031 0.01412 0.27083 0.01227 0.27187 0.01135 C 0.27344 0.00926 0.27691 0.0081 0.27917 0.00718 C 0.27951 0.00579 0.27917 0.00347 0.28021 0.00301 C 0.28767 -0.00115 0.29271 0.00278 0.29982 0.00579 C 0.30139 0.00718 0.30312 0.00787 0.30417 0.00996 C 0.30781 0.01667 0.30226 0.01412 0.30712 0.01968 C 0.30833 0.02084 0.31007 0.02107 0.31146 0.02246 C 0.31996 0.03056 0.30625 0.02408 0.32378 0.0294 C 0.33038 0.02894 0.33715 0.02986 0.34375 0.02801 C 0.34462 0.02755 0.3526 0.02037 0.35521 0.01829 C 0.35573 0.0169 0.3566 0.01551 0.35729 0.01412 C 0.36198 0.00255 0.35816 0.00301 0.3625 0.00301 L 0.3625 0.00324 L 0.3842 0.00579 " pathEditMode="relative" rAng="0" ptsTypes="AAAAAAAAAAAAAAAAAAAAAAAAAAAAAAAAAAAAAAAAAAAAAAAAAAAAAAAAAAAA">
                                      <p:cBhvr>
                                        <p:cTn id="6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201" y="-3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25109" y="3924300"/>
            <a:ext cx="3128413" cy="2933700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63093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“Who goes trip-trap over my bridge?” growled the </a:t>
            </a:r>
            <a:r>
              <a:rPr lang="en-GB" sz="2400" dirty="0" smtClean="0">
                <a:solidFill>
                  <a:schemeClr val="tx1"/>
                </a:solidFill>
              </a:rPr>
              <a:t>troll. “</a:t>
            </a:r>
            <a:r>
              <a:rPr lang="en-GB" sz="2400" dirty="0">
                <a:solidFill>
                  <a:schemeClr val="tx1"/>
                </a:solidFill>
              </a:rPr>
              <a:t>Please </a:t>
            </a:r>
            <a:r>
              <a:rPr lang="en-GB" sz="2400" dirty="0">
                <a:solidFill>
                  <a:schemeClr val="tx1"/>
                </a:solidFill>
              </a:rPr>
              <a:t>don’t eat me, I’m much too little,” said the medium sized Billy Goat Gruff. “My brother is coming after me and he is much bigger.”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  <p:sp>
        <p:nvSpPr>
          <p:cNvPr id="9" name="Cloud Callout 8"/>
          <p:cNvSpPr/>
          <p:nvPr/>
        </p:nvSpPr>
        <p:spPr>
          <a:xfrm rot="20872153" flipH="1">
            <a:off x="2184295" y="1808959"/>
            <a:ext cx="2245547" cy="1581278"/>
          </a:xfrm>
          <a:prstGeom prst="cloudCallout">
            <a:avLst>
              <a:gd name="adj1" fmla="val -24295"/>
              <a:gd name="adj2" fmla="val 5724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263" r="1"/>
          <a:stretch/>
        </p:blipFill>
        <p:spPr>
          <a:xfrm>
            <a:off x="3000376" y="2762250"/>
            <a:ext cx="2630986" cy="232003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296" t="-375" r="-15813" b="43322"/>
          <a:stretch/>
        </p:blipFill>
        <p:spPr>
          <a:xfrm rot="20693825" flipH="1">
            <a:off x="2180776" y="1816633"/>
            <a:ext cx="2243488" cy="1543677"/>
          </a:xfrm>
          <a:prstGeom prst="cloudCallout">
            <a:avLst>
              <a:gd name="adj1" fmla="val -19625"/>
              <a:gd name="adj2" fmla="val 61352"/>
            </a:avLst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817390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“Who goes trip-trap over my bridge?” growled the </a:t>
            </a:r>
            <a:r>
              <a:rPr lang="en-GB" sz="2400" dirty="0" smtClean="0">
                <a:solidFill>
                  <a:schemeClr val="tx1"/>
                </a:solidFill>
              </a:rPr>
              <a:t>troll. </a:t>
            </a:r>
            <a:r>
              <a:rPr lang="en-GB" sz="2400" dirty="0">
                <a:solidFill>
                  <a:schemeClr val="tx1"/>
                </a:solidFill>
              </a:rPr>
              <a:t>“It is I, big Billy Goat Gruff,” said the goat.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513" r="-1"/>
          <a:stretch/>
        </p:blipFill>
        <p:spPr>
          <a:xfrm>
            <a:off x="1981200" y="2772123"/>
            <a:ext cx="2552491" cy="2357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26372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25109" y="3924300"/>
            <a:ext cx="3128413" cy="2933700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“Oh no you won’t!” The biggest goat shouted and he lowered his horns and charged at the troll. Smack! He butted him right over the edge of the bridge.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0975" y="2548113"/>
            <a:ext cx="2790825" cy="2581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72942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The big Billy Goat Gruff joined his </a:t>
            </a:r>
            <a:r>
              <a:rPr lang="en-GB" sz="2400" dirty="0" smtClean="0">
                <a:solidFill>
                  <a:schemeClr val="tx1"/>
                </a:solidFill>
              </a:rPr>
              <a:t>brothers</a:t>
            </a:r>
            <a:r>
              <a:rPr lang="en-GB" sz="2400" dirty="0">
                <a:solidFill>
                  <a:schemeClr val="tx1"/>
                </a:solidFill>
              </a:rPr>
              <a:t> </a:t>
            </a:r>
            <a:r>
              <a:rPr lang="en-GB" sz="2400" dirty="0" smtClean="0">
                <a:solidFill>
                  <a:schemeClr val="tx1"/>
                </a:solidFill>
              </a:rPr>
              <a:t>and they ate</a:t>
            </a:r>
            <a:r>
              <a:rPr lang="en-GB" sz="2400" dirty="0" smtClean="0">
                <a:solidFill>
                  <a:schemeClr val="tx1"/>
                </a:solidFill>
              </a:rPr>
              <a:t> sweet </a:t>
            </a:r>
            <a:r>
              <a:rPr lang="en-GB" sz="2400" dirty="0">
                <a:solidFill>
                  <a:schemeClr val="tx1"/>
                </a:solidFill>
              </a:rPr>
              <a:t>green </a:t>
            </a:r>
            <a:r>
              <a:rPr lang="en-GB" sz="2400" dirty="0" smtClean="0">
                <a:solidFill>
                  <a:schemeClr val="tx1"/>
                </a:solidFill>
              </a:rPr>
              <a:t>grass together.</a:t>
            </a:r>
            <a:endParaRPr lang="en-GB" sz="2400" dirty="0">
              <a:solidFill>
                <a:schemeClr val="tx1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546" r="2"/>
          <a:stretch/>
        </p:blipFill>
        <p:spPr>
          <a:xfrm flipH="1">
            <a:off x="6223780" y="1514475"/>
            <a:ext cx="3596494" cy="325755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6449" r="1"/>
          <a:stretch/>
        </p:blipFill>
        <p:spPr>
          <a:xfrm flipH="1">
            <a:off x="6437037" y="2540135"/>
            <a:ext cx="3326087" cy="270163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1997"/>
          <a:stretch/>
        </p:blipFill>
        <p:spPr>
          <a:xfrm flipH="1">
            <a:off x="7743824" y="3787910"/>
            <a:ext cx="2800351" cy="1757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70479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ccessed_x0020_by xmlns="b7193443-4924-4c98-83f1-322a08f13154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4" ma:contentTypeDescription="Create a new document." ma:contentTypeScope="" ma:versionID="ba1b63a9e1ff75d999e2f67ab495213f">
  <xsd:schema xmlns:xsd="http://www.w3.org/2001/XMLSchema" xmlns:xs="http://www.w3.org/2001/XMLSchema" xmlns:p="http://schemas.microsoft.com/office/2006/metadata/properties" xmlns:ns1="b7193443-4924-4c98-83f1-322a08f13154" xmlns:ns3="933c73ff-1f47-478d-836a-52d41c4c8390" targetNamespace="http://schemas.microsoft.com/office/2006/metadata/properties" ma:root="true" ma:fieldsID="c91e7e43e23402e460c31dec0fb72525" ns1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1:Accessed_x0020_by"/>
                <xsd:element ref="ns1:MediaServiceMetadata" minOccurs="0"/>
                <xsd:element ref="ns1:MediaServiceFastMetadata" minOccurs="0"/>
                <xsd:element ref="ns1:MediaServiceDateTaken" minOccurs="0"/>
                <xsd:element ref="ns1:MediaServiceAutoTags" minOccurs="0"/>
                <xsd:element ref="ns1:MediaServiceOCR" minOccurs="0"/>
                <xsd:element ref="ns1:MediaServiceLocation" minOccurs="0"/>
                <xsd:element ref="ns3:SharedWithUsers" minOccurs="0"/>
                <xsd:element ref="ns3:SharedWithDetails" minOccurs="0"/>
                <xsd:element ref="ns1:MediaServiceGenerationTime" minOccurs="0"/>
                <xsd:element ref="ns1:MediaServiceEventHashCode" minOccurs="0"/>
                <xsd:element ref="ns1:MediaServiceAutoKeyPoints" minOccurs="0"/>
                <xsd:element ref="ns1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Accessed_x0020_by" ma:index="0" ma:displayName="Accessed by" ma:description="Folder opened" ma:format="DateTime" ma:internalName="Accessed_x0020_by" ma:readOnly="false">
      <xsd:simpleType>
        <xsd:restriction base="dms:DateTime"/>
      </xsd:simple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hidden="true" ma:internalName="MediaServiceAutoTags" ma:readOnly="true">
      <xsd:simpleType>
        <xsd:restriction base="dms:Text"/>
      </xsd:simpleType>
    </xsd:element>
    <xsd:element name="MediaServiceOCR" ma:index="12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3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hidden="true" ma:internalName="MediaServiceKeyPoint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2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4AC1113-F029-402F-A024-F2E1875B8D7C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933c73ff-1f47-478d-836a-52d41c4c8390"/>
    <ds:schemaRef ds:uri="b7193443-4924-4c98-83f1-322a08f13154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13D506EA-ACF2-4550-9792-96B1BE48934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83F019F-E529-412B-81F9-0FC38308EC0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1350</TotalTime>
  <Words>238</Words>
  <Application>Microsoft Office PowerPoint</Application>
  <PresentationFormat>On-screen Show (4:3)</PresentationFormat>
  <Paragraphs>12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Calibri</vt:lpstr>
      <vt:lpstr>Twinkl SemiBold</vt:lpstr>
      <vt:lpstr>Twinkl</vt:lpstr>
      <vt:lpstr>Sassoon Infant Rg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Rebecca Bailey</cp:lastModifiedBy>
  <cp:revision>127</cp:revision>
  <cp:lastPrinted>2021-12-07T15:03:10Z</cp:lastPrinted>
  <dcterms:created xsi:type="dcterms:W3CDTF">2014-10-01T16:09:27Z</dcterms:created>
  <dcterms:modified xsi:type="dcterms:W3CDTF">2021-12-07T15:03:24Z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