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5E6F091-95CF-4D22-8EFE-65A15AEAE8B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207067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6F091-95CF-4D22-8EFE-65A15AEAE8B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3756667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E6F091-95CF-4D22-8EFE-65A15AEAE8B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3980306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5E6F091-95CF-4D22-8EFE-65A15AEAE8B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2195214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E6F091-95CF-4D22-8EFE-65A15AEAE8BA}" type="datetimeFigureOut">
              <a:rPr lang="en-GB" smtClean="0"/>
              <a:t>04/10/2021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2511175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E6F091-95CF-4D22-8EFE-65A15AEAE8BA}" type="datetimeFigureOut">
              <a:rPr lang="en-GB" smtClean="0"/>
              <a:t>04/10/2021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999182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E6F091-95CF-4D22-8EFE-65A15AEAE8BA}" type="datetimeFigureOut">
              <a:rPr lang="en-GB" smtClean="0"/>
              <a:t>04/10/2021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4020200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5E6F091-95CF-4D22-8EFE-65A15AEAE8B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1397487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5E6F091-95CF-4D22-8EFE-65A15AEAE8B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1248663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E6F091-95CF-4D22-8EFE-65A15AEAE8B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400573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E6F091-95CF-4D22-8EFE-65A15AEAE8B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6097C9-EF9A-41E8-B9F4-8AF2AA86DC44}"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91868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5E6F091-95CF-4D22-8EFE-65A15AEAE8B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482664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5E6F091-95CF-4D22-8EFE-65A15AEAE8B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6097C9-EF9A-41E8-B9F4-8AF2AA86DC44}"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352245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5E6F091-95CF-4D22-8EFE-65A15AEAE8B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40714273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6F091-95CF-4D22-8EFE-65A15AEAE8B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719280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6F091-95CF-4D22-8EFE-65A15AEAE8B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6097C9-EF9A-41E8-B9F4-8AF2AA86DC44}" type="slidenum">
              <a:rPr lang="en-GB" smtClean="0"/>
              <a:t>‹#›</a:t>
            </a:fld>
            <a:endParaRPr lang="en-GB"/>
          </a:p>
        </p:txBody>
      </p:sp>
    </p:spTree>
    <p:extLst>
      <p:ext uri="{BB962C8B-B14F-4D97-AF65-F5344CB8AC3E}">
        <p14:creationId xmlns:p14="http://schemas.microsoft.com/office/powerpoint/2010/main" val="4106593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5E6F091-95CF-4D22-8EFE-65A15AEAE8BA}" type="datetimeFigureOut">
              <a:rPr lang="en-GB" smtClean="0"/>
              <a:t>04/10/2021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26097C9-EF9A-41E8-B9F4-8AF2AA86DC44}" type="slidenum">
              <a:rPr lang="en-GB" smtClean="0"/>
              <a:t>‹#›</a:t>
            </a:fld>
            <a:endParaRPr lang="en-GB"/>
          </a:p>
        </p:txBody>
      </p:sp>
    </p:spTree>
    <p:extLst>
      <p:ext uri="{BB962C8B-B14F-4D97-AF65-F5344CB8AC3E}">
        <p14:creationId xmlns:p14="http://schemas.microsoft.com/office/powerpoint/2010/main" val="306980946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D271D-F631-4C7D-A3D5-3C27A0D71E3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AA7B4AC-BD3F-4D45-8122-4ECA8297FECF}"/>
              </a:ext>
            </a:extLst>
          </p:cNvPr>
          <p:cNvSpPr>
            <a:spLocks noGrp="1"/>
          </p:cNvSpPr>
          <p:nvPr>
            <p:ph type="subTitle" idx="1"/>
          </p:nvPr>
        </p:nvSpPr>
        <p:spPr/>
        <p:txBody>
          <a:bodyPr>
            <a:normAutofit/>
          </a:bodyPr>
          <a:lstStyle/>
          <a:p>
            <a:r>
              <a:rPr lang="en-GB" sz="2400" dirty="0">
                <a:latin typeface="Comic Sans MS" panose="030F0702030302020204" pitchFamily="66" charset="0"/>
              </a:rPr>
              <a:t>LO: to reflect</a:t>
            </a:r>
          </a:p>
          <a:p>
            <a:r>
              <a:rPr lang="en-GB" sz="2400" dirty="0">
                <a:latin typeface="Comic Sans MS" panose="030F0702030302020204" pitchFamily="66" charset="0"/>
              </a:rPr>
              <a:t>C: Islam</a:t>
            </a:r>
          </a:p>
        </p:txBody>
      </p:sp>
    </p:spTree>
    <p:extLst>
      <p:ext uri="{BB962C8B-B14F-4D97-AF65-F5344CB8AC3E}">
        <p14:creationId xmlns:p14="http://schemas.microsoft.com/office/powerpoint/2010/main" val="4064382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291F0-82E8-4D63-BD7E-2CD81D7435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60C9B4C-67D7-44AC-AD59-523655DAB768}"/>
              </a:ext>
            </a:extLst>
          </p:cNvPr>
          <p:cNvSpPr>
            <a:spLocks noGrp="1"/>
          </p:cNvSpPr>
          <p:nvPr>
            <p:ph idx="1"/>
          </p:nvPr>
        </p:nvSpPr>
        <p:spPr/>
        <p:txBody>
          <a:bodyPr>
            <a:normAutofit/>
          </a:bodyPr>
          <a:lstStyle/>
          <a:p>
            <a:r>
              <a:rPr lang="en-GB" sz="2100" dirty="0">
                <a:latin typeface="Comic Sans MS" panose="030F0702030302020204" pitchFamily="66" charset="0"/>
              </a:rPr>
              <a:t>What different ways can Muslims show their commitment to God?</a:t>
            </a:r>
          </a:p>
        </p:txBody>
      </p:sp>
      <p:pic>
        <p:nvPicPr>
          <p:cNvPr id="1028" name="Picture 4" descr="Thinking brain clipart - ClipArt Best - ClipArt Best">
            <a:extLst>
              <a:ext uri="{FF2B5EF4-FFF2-40B4-BE49-F238E27FC236}">
                <a16:creationId xmlns:a16="http://schemas.microsoft.com/office/drawing/2014/main" id="{1FA979E2-D158-4400-A7BF-05E3A2E3D2B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32374" y="2852885"/>
            <a:ext cx="4029075" cy="3867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2779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55C9C9-9B0E-4117-B82C-701E7A2C3F9F}"/>
              </a:ext>
            </a:extLst>
          </p:cNvPr>
          <p:cNvSpPr>
            <a:spLocks noGrp="1"/>
          </p:cNvSpPr>
          <p:nvPr>
            <p:ph idx="1"/>
          </p:nvPr>
        </p:nvSpPr>
        <p:spPr>
          <a:xfrm>
            <a:off x="2645772" y="606458"/>
            <a:ext cx="8534417" cy="3777622"/>
          </a:xfrm>
        </p:spPr>
        <p:txBody>
          <a:bodyPr>
            <a:normAutofit/>
          </a:bodyPr>
          <a:lstStyle/>
          <a:p>
            <a:r>
              <a:rPr lang="en-GB" sz="2100" dirty="0">
                <a:latin typeface="Comic Sans MS" panose="030F0702030302020204" pitchFamily="66" charset="0"/>
              </a:rPr>
              <a:t>What are the 5 Pillars of Islam?</a:t>
            </a:r>
          </a:p>
          <a:p>
            <a:r>
              <a:rPr lang="en-GB" sz="2100" dirty="0">
                <a:latin typeface="Comic Sans MS" panose="030F0702030302020204" pitchFamily="66" charset="0"/>
              </a:rPr>
              <a:t>What have you learned about these pillars during our topic?</a:t>
            </a:r>
          </a:p>
          <a:p>
            <a:endParaRPr lang="en-GB" sz="2100" dirty="0">
              <a:latin typeface="Comic Sans MS" panose="030F0702030302020204" pitchFamily="66" charset="0"/>
            </a:endParaRPr>
          </a:p>
          <a:p>
            <a:r>
              <a:rPr lang="en-GB" sz="2100" dirty="0">
                <a:latin typeface="Comic Sans MS" panose="030F0702030302020204" pitchFamily="66" charset="0"/>
              </a:rPr>
              <a:t>Create a bubble map. </a:t>
            </a:r>
          </a:p>
        </p:txBody>
      </p:sp>
      <p:pic>
        <p:nvPicPr>
          <p:cNvPr id="5" name="Picture 4">
            <a:extLst>
              <a:ext uri="{FF2B5EF4-FFF2-40B4-BE49-F238E27FC236}">
                <a16:creationId xmlns:a16="http://schemas.microsoft.com/office/drawing/2014/main" id="{063F37DF-D600-40A5-AB58-CF336D5EC66E}"/>
              </a:ext>
            </a:extLst>
          </p:cNvPr>
          <p:cNvPicPr>
            <a:picLocks noChangeAspect="1"/>
          </p:cNvPicPr>
          <p:nvPr/>
        </p:nvPicPr>
        <p:blipFill rotWithShape="1">
          <a:blip r:embed="rId2"/>
          <a:srcRect l="22038" t="33403" r="21905" b="17799"/>
          <a:stretch/>
        </p:blipFill>
        <p:spPr>
          <a:xfrm>
            <a:off x="2645772" y="2648932"/>
            <a:ext cx="8595983" cy="4209068"/>
          </a:xfrm>
          <a:prstGeom prst="rect">
            <a:avLst/>
          </a:prstGeom>
        </p:spPr>
      </p:pic>
    </p:spTree>
    <p:extLst>
      <p:ext uri="{BB962C8B-B14F-4D97-AF65-F5344CB8AC3E}">
        <p14:creationId xmlns:p14="http://schemas.microsoft.com/office/powerpoint/2010/main" val="3839449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B8B0ED-8446-448D-A45E-BDE45330F915}"/>
              </a:ext>
            </a:extLst>
          </p:cNvPr>
          <p:cNvSpPr>
            <a:spLocks noGrp="1"/>
          </p:cNvSpPr>
          <p:nvPr>
            <p:ph idx="1"/>
          </p:nvPr>
        </p:nvSpPr>
        <p:spPr>
          <a:xfrm>
            <a:off x="1829978" y="1463172"/>
            <a:ext cx="4193750" cy="3931657"/>
          </a:xfrm>
        </p:spPr>
        <p:txBody>
          <a:bodyPr>
            <a:normAutofit/>
          </a:bodyPr>
          <a:lstStyle/>
          <a:p>
            <a:r>
              <a:rPr lang="en-GB" sz="2100" dirty="0">
                <a:latin typeface="Comic Sans MS" panose="030F0702030302020204" pitchFamily="66" charset="0"/>
              </a:rPr>
              <a:t>Which one shows the most commitment? Why?</a:t>
            </a:r>
          </a:p>
          <a:p>
            <a:r>
              <a:rPr lang="en-GB" sz="2100" dirty="0">
                <a:latin typeface="Comic Sans MS" panose="030F0702030302020204" pitchFamily="66" charset="0"/>
              </a:rPr>
              <a:t>Is there only one answer?</a:t>
            </a:r>
          </a:p>
          <a:p>
            <a:endParaRPr lang="en-GB" sz="2100" dirty="0">
              <a:latin typeface="Comic Sans MS" panose="030F0702030302020204" pitchFamily="66" charset="0"/>
            </a:endParaRPr>
          </a:p>
          <a:p>
            <a:r>
              <a:rPr lang="en-GB" sz="2100" dirty="0">
                <a:latin typeface="Comic Sans MS" panose="030F0702030302020204" pitchFamily="66" charset="0"/>
              </a:rPr>
              <a:t>Consider your thoughts/ideas in response to the question:</a:t>
            </a:r>
          </a:p>
          <a:p>
            <a:pPr algn="ctr"/>
            <a:r>
              <a:rPr lang="en-GB" sz="2100" b="1" i="1" u="sng" dirty="0">
                <a:latin typeface="Comic Sans MS" panose="030F0702030302020204" pitchFamily="66" charset="0"/>
              </a:rPr>
              <a:t>What is the best way for a Muslims to show commitment to God?</a:t>
            </a:r>
          </a:p>
        </p:txBody>
      </p:sp>
      <p:pic>
        <p:nvPicPr>
          <p:cNvPr id="4098" name="Picture 2" descr="Steps That Will Help a Muslim Get Closer to Allah">
            <a:extLst>
              <a:ext uri="{FF2B5EF4-FFF2-40B4-BE49-F238E27FC236}">
                <a16:creationId xmlns:a16="http://schemas.microsoft.com/office/drawing/2014/main" id="{5114A211-5D6D-4AC0-95AF-AA83A1B1844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973" t="6048" r="11561" b="3230"/>
          <a:stretch/>
        </p:blipFill>
        <p:spPr bwMode="auto">
          <a:xfrm>
            <a:off x="6287678" y="1152801"/>
            <a:ext cx="5904322" cy="4552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109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62B7F3-3A1D-4C3F-BE44-220C8DDE806B}"/>
              </a:ext>
            </a:extLst>
          </p:cNvPr>
          <p:cNvSpPr>
            <a:spLocks noGrp="1"/>
          </p:cNvSpPr>
          <p:nvPr>
            <p:ph idx="1"/>
          </p:nvPr>
        </p:nvSpPr>
        <p:spPr>
          <a:xfrm>
            <a:off x="2366127" y="996885"/>
            <a:ext cx="3836709" cy="4864231"/>
          </a:xfrm>
        </p:spPr>
        <p:txBody>
          <a:bodyPr>
            <a:normAutofit/>
          </a:bodyPr>
          <a:lstStyle/>
          <a:p>
            <a:r>
              <a:rPr lang="en-GB" sz="2100" dirty="0">
                <a:latin typeface="Comic Sans MS" panose="030F0702030302020204" pitchFamily="66" charset="0"/>
              </a:rPr>
              <a:t>Even if you do not think it is necessary to pray 5 times each day, give to charity, fast during Ramadan and visit Mecca, often being committed to someone or something means putting them before yourself and doing things that are difficult or you may not want to do.</a:t>
            </a:r>
          </a:p>
          <a:p>
            <a:endParaRPr lang="en-GB" sz="2100" dirty="0">
              <a:latin typeface="Comic Sans MS" panose="030F0702030302020204" pitchFamily="66" charset="0"/>
            </a:endParaRPr>
          </a:p>
          <a:p>
            <a:r>
              <a:rPr lang="en-GB" sz="2100" dirty="0">
                <a:latin typeface="Comic Sans MS" panose="030F0702030302020204" pitchFamily="66" charset="0"/>
              </a:rPr>
              <a:t>Commitments are not always easy to stick to.</a:t>
            </a:r>
          </a:p>
        </p:txBody>
      </p:sp>
      <p:pic>
        <p:nvPicPr>
          <p:cNvPr id="5122" name="Picture 2" descr="Commitment stock illustration. Illustration of entrust - 47519287">
            <a:extLst>
              <a:ext uri="{FF2B5EF4-FFF2-40B4-BE49-F238E27FC236}">
                <a16:creationId xmlns:a16="http://schemas.microsoft.com/office/drawing/2014/main" id="{5D6C9C5D-E00C-4C3E-A9E9-BFB2FC1F8E8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86022" y="1055207"/>
            <a:ext cx="6183982" cy="4747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2998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D2BD7-79BF-417A-8E54-FB24E9A500E9}"/>
              </a:ext>
            </a:extLst>
          </p:cNvPr>
          <p:cNvSpPr>
            <a:spLocks noGrp="1"/>
          </p:cNvSpPr>
          <p:nvPr>
            <p:ph type="title"/>
          </p:nvPr>
        </p:nvSpPr>
        <p:spPr>
          <a:xfrm>
            <a:off x="2592925" y="454428"/>
            <a:ext cx="8911687" cy="1280890"/>
          </a:xfrm>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9D901BEE-3814-46AA-92B2-222D96931D18}"/>
              </a:ext>
            </a:extLst>
          </p:cNvPr>
          <p:cNvSpPr>
            <a:spLocks noGrp="1"/>
          </p:cNvSpPr>
          <p:nvPr>
            <p:ph idx="1"/>
          </p:nvPr>
        </p:nvSpPr>
        <p:spPr>
          <a:xfrm>
            <a:off x="2592925" y="1669330"/>
            <a:ext cx="9420536" cy="4953000"/>
          </a:xfrm>
        </p:spPr>
        <p:txBody>
          <a:bodyPr>
            <a:noAutofit/>
          </a:bodyPr>
          <a:lstStyle/>
          <a:p>
            <a:r>
              <a:rPr lang="en-GB" sz="2100" b="1" dirty="0">
                <a:latin typeface="Comic Sans MS" panose="030F0702030302020204" pitchFamily="66" charset="0"/>
              </a:rPr>
              <a:t>Paddling: </a:t>
            </a:r>
            <a:r>
              <a:rPr lang="en-GB" sz="2100" dirty="0">
                <a:latin typeface="Comic Sans MS" panose="030F0702030302020204" pitchFamily="66" charset="0"/>
              </a:rPr>
              <a:t>put the 5 different commitments that Muslims show to Allah in </a:t>
            </a:r>
            <a:r>
              <a:rPr lang="en-GB" sz="2100" b="1" dirty="0">
                <a:latin typeface="Comic Sans MS" panose="030F0702030302020204" pitchFamily="66" charset="0"/>
              </a:rPr>
              <a:t>order</a:t>
            </a:r>
            <a:r>
              <a:rPr lang="en-GB" sz="2100" dirty="0">
                <a:latin typeface="Comic Sans MS" panose="030F0702030302020204" pitchFamily="66" charset="0"/>
              </a:rPr>
              <a:t> of importance. Write an </a:t>
            </a:r>
            <a:r>
              <a:rPr lang="en-GB" sz="2100" b="1" dirty="0">
                <a:latin typeface="Comic Sans MS" panose="030F0702030302020204" pitchFamily="66" charset="0"/>
              </a:rPr>
              <a:t>explanation</a:t>
            </a:r>
            <a:r>
              <a:rPr lang="en-GB" sz="2100" dirty="0">
                <a:latin typeface="Comic Sans MS" panose="030F0702030302020204" pitchFamily="66" charset="0"/>
              </a:rPr>
              <a:t> for why you have ordered them this way.</a:t>
            </a:r>
          </a:p>
          <a:p>
            <a:endParaRPr lang="en-GB" sz="2100" dirty="0">
              <a:latin typeface="Comic Sans MS" panose="030F0702030302020204" pitchFamily="66" charset="0"/>
            </a:endParaRPr>
          </a:p>
          <a:p>
            <a:r>
              <a:rPr lang="en-GB" sz="2100" b="1" dirty="0">
                <a:latin typeface="Comic Sans MS" panose="030F0702030302020204" pitchFamily="66" charset="0"/>
              </a:rPr>
              <a:t>Snorkelling (in pairs) and Diving (independently):</a:t>
            </a:r>
            <a:endParaRPr lang="en-GB" sz="2100" b="1" i="1" dirty="0">
              <a:latin typeface="Comic Sans MS" panose="030F0702030302020204" pitchFamily="66" charset="0"/>
            </a:endParaRPr>
          </a:p>
          <a:p>
            <a:r>
              <a:rPr lang="en-GB" sz="2100" i="1" dirty="0">
                <a:latin typeface="Comic Sans MS" panose="030F0702030302020204" pitchFamily="66" charset="0"/>
              </a:rPr>
              <a:t>If I could only choose one pillar that I think most helps a Muslims to be a better Muslim, I would choose…because…</a:t>
            </a:r>
          </a:p>
          <a:p>
            <a:r>
              <a:rPr lang="en-GB" sz="2100" dirty="0">
                <a:latin typeface="Comic Sans MS" panose="030F0702030302020204" pitchFamily="66" charset="0"/>
              </a:rPr>
              <a:t>Prepare a short speech  that answers the following questions:</a:t>
            </a:r>
          </a:p>
          <a:p>
            <a:pPr lvl="1"/>
            <a:r>
              <a:rPr lang="en-GB" sz="2100" dirty="0">
                <a:latin typeface="Comic Sans MS" panose="030F0702030302020204" pitchFamily="66" charset="0"/>
              </a:rPr>
              <a:t>How does the pillar help a Muslim show their commitment to God (Allah)?</a:t>
            </a:r>
          </a:p>
          <a:p>
            <a:pPr lvl="1"/>
            <a:r>
              <a:rPr lang="en-GB" sz="2100" dirty="0">
                <a:latin typeface="Comic Sans MS" panose="030F0702030302020204" pitchFamily="66" charset="0"/>
              </a:rPr>
              <a:t>How does the pillar draw the person closer to Allah?</a:t>
            </a:r>
          </a:p>
          <a:p>
            <a:pPr lvl="1"/>
            <a:r>
              <a:rPr lang="en-GB" sz="2100" dirty="0">
                <a:latin typeface="Comic Sans MS" panose="030F0702030302020204" pitchFamily="66" charset="0"/>
              </a:rPr>
              <a:t>How does the pillar help the person demonstrate their faith to others</a:t>
            </a:r>
            <a:r>
              <a:rPr lang="en-GB" sz="2100" i="1" dirty="0">
                <a:latin typeface="Comic Sans MS" panose="030F0702030302020204" pitchFamily="66" charset="0"/>
              </a:rPr>
              <a:t>?</a:t>
            </a:r>
            <a:endParaRPr lang="en-GB" sz="2100" dirty="0">
              <a:latin typeface="Comic Sans MS" panose="030F0702030302020204" pitchFamily="66" charset="0"/>
            </a:endParaRPr>
          </a:p>
        </p:txBody>
      </p:sp>
    </p:spTree>
    <p:extLst>
      <p:ext uri="{BB962C8B-B14F-4D97-AF65-F5344CB8AC3E}">
        <p14:creationId xmlns:p14="http://schemas.microsoft.com/office/powerpoint/2010/main" val="3261620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E1F64-A90B-41E9-B138-A924B98F41DE}"/>
              </a:ext>
            </a:extLst>
          </p:cNvPr>
          <p:cNvSpPr>
            <a:spLocks noGrp="1"/>
          </p:cNvSpPr>
          <p:nvPr>
            <p:ph type="title"/>
          </p:nvPr>
        </p:nvSpPr>
        <p:spPr>
          <a:xfrm>
            <a:off x="2592925" y="259299"/>
            <a:ext cx="8911687" cy="1280890"/>
          </a:xfrm>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643FBB94-2CA0-4D33-826C-902E1D9C993B}"/>
              </a:ext>
            </a:extLst>
          </p:cNvPr>
          <p:cNvSpPr>
            <a:spLocks noGrp="1"/>
          </p:cNvSpPr>
          <p:nvPr>
            <p:ph idx="1"/>
          </p:nvPr>
        </p:nvSpPr>
        <p:spPr>
          <a:xfrm>
            <a:off x="2589212" y="1540189"/>
            <a:ext cx="9222574" cy="3777622"/>
          </a:xfrm>
        </p:spPr>
        <p:txBody>
          <a:bodyPr>
            <a:normAutofit/>
          </a:bodyPr>
          <a:lstStyle/>
          <a:p>
            <a:r>
              <a:rPr lang="en-GB" sz="2100" b="1" dirty="0">
                <a:solidFill>
                  <a:srgbClr val="FF0000"/>
                </a:solidFill>
                <a:latin typeface="Comic Sans MS" panose="030F0702030302020204" pitchFamily="66" charset="0"/>
              </a:rPr>
              <a:t>Paddling: </a:t>
            </a:r>
            <a:r>
              <a:rPr lang="en-GB" sz="2100" dirty="0">
                <a:solidFill>
                  <a:srgbClr val="FF0000"/>
                </a:solidFill>
                <a:latin typeface="Comic Sans MS" panose="030F0702030302020204" pitchFamily="66" charset="0"/>
              </a:rPr>
              <a:t>Which pillar of duty do you think you would find most challenging to follow? Why?</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Snorkelling and Diving: </a:t>
            </a:r>
            <a:r>
              <a:rPr lang="en-GB" sz="2100" dirty="0">
                <a:solidFill>
                  <a:srgbClr val="FF0000"/>
                </a:solidFill>
                <a:latin typeface="Comic Sans MS" panose="030F0702030302020204" pitchFamily="66" charset="0"/>
              </a:rPr>
              <a:t>Why do you think Muslims choose different ways to show their commitment to God? Explain your answer. </a:t>
            </a:r>
          </a:p>
        </p:txBody>
      </p:sp>
      <p:pic>
        <p:nvPicPr>
          <p:cNvPr id="4" name="Picture 3">
            <a:extLst>
              <a:ext uri="{FF2B5EF4-FFF2-40B4-BE49-F238E27FC236}">
                <a16:creationId xmlns:a16="http://schemas.microsoft.com/office/drawing/2014/main" id="{45787659-0785-451C-8502-8EB4EEE4090C}"/>
              </a:ext>
            </a:extLst>
          </p:cNvPr>
          <p:cNvPicPr>
            <a:picLocks noChangeAspect="1"/>
          </p:cNvPicPr>
          <p:nvPr/>
        </p:nvPicPr>
        <p:blipFill rotWithShape="1">
          <a:blip r:embed="rId2"/>
          <a:srcRect l="22038" t="33403" r="21905" b="17799"/>
          <a:stretch/>
        </p:blipFill>
        <p:spPr>
          <a:xfrm>
            <a:off x="3631551" y="3511484"/>
            <a:ext cx="6834433" cy="3346516"/>
          </a:xfrm>
          <a:prstGeom prst="rect">
            <a:avLst/>
          </a:prstGeom>
        </p:spPr>
      </p:pic>
    </p:spTree>
    <p:extLst>
      <p:ext uri="{BB962C8B-B14F-4D97-AF65-F5344CB8AC3E}">
        <p14:creationId xmlns:p14="http://schemas.microsoft.com/office/powerpoint/2010/main" val="33365297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2792</TotalTime>
  <Words>303</Words>
  <Application>Microsoft Office PowerPoint</Application>
  <PresentationFormat>Widescreen</PresentationFormat>
  <Paragraphs>28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Century Gothic</vt:lpstr>
      <vt:lpstr>Comic Sans MS</vt:lpstr>
      <vt:lpstr>Wingdings 3</vt:lpstr>
      <vt:lpstr>Wisp</vt:lpstr>
      <vt:lpstr>PowerPoint Presentation</vt:lpstr>
      <vt:lpstr>PowerPoint Presentation</vt:lpstr>
      <vt:lpstr>PowerPoint Presentation</vt:lpstr>
      <vt:lpstr>PowerPoint Presentation</vt:lpstr>
      <vt:lpstr>PowerPoint Presentation</vt:lpstr>
      <vt:lpstr>Activity </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6</cp:revision>
  <dcterms:created xsi:type="dcterms:W3CDTF">2021-10-04T17:02:37Z</dcterms:created>
  <dcterms:modified xsi:type="dcterms:W3CDTF">2021-10-06T15:35:32Z</dcterms:modified>
</cp:coreProperties>
</file>