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B9C7E8-474C-EC3A-6065-CB737DAE2DCB}" v="155" dt="2021-12-15T14:51:14.089"/>
    <p1510:client id="{3BAD5F50-E8FD-44CF-B711-05FE24A65110}" v="315" dt="2021-12-14T13:02:16.673"/>
    <p1510:client id="{8D7F103D-42AF-E123-57A1-F5B940868491}" v="103" dt="2021-12-15T15:04:56.9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6" d="100"/>
          <a:sy n="66" d="100"/>
        </p:scale>
        <p:origin x="40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U - Alastair Marshall" userId="S::alastair.marshall@binfieldschool.com::7fb71a87-d1f6-444d-bcf2-d0bd281a21d4" providerId="AD" clId="Web-{8D7F103D-42AF-E123-57A1-F5B940868491}"/>
    <pc:docChg chg="modSld">
      <pc:chgData name="STU - Alastair Marshall" userId="S::alastair.marshall@binfieldschool.com::7fb71a87-d1f6-444d-bcf2-d0bd281a21d4" providerId="AD" clId="Web-{8D7F103D-42AF-E123-57A1-F5B940868491}" dt="2021-12-15T15:04:56.902" v="102"/>
      <pc:docMkLst>
        <pc:docMk/>
      </pc:docMkLst>
      <pc:sldChg chg="addSp modSp">
        <pc:chgData name="STU - Alastair Marshall" userId="S::alastair.marshall@binfieldschool.com::7fb71a87-d1f6-444d-bcf2-d0bd281a21d4" providerId="AD" clId="Web-{8D7F103D-42AF-E123-57A1-F5B940868491}" dt="2021-12-15T15:04:56.902" v="102"/>
        <pc:sldMkLst>
          <pc:docMk/>
          <pc:sldMk cId="109857222" sldId="256"/>
        </pc:sldMkLst>
        <pc:spChg chg="add mod">
          <ac:chgData name="STU - Alastair Marshall" userId="S::alastair.marshall@binfieldschool.com::7fb71a87-d1f6-444d-bcf2-d0bd281a21d4" providerId="AD" clId="Web-{8D7F103D-42AF-E123-57A1-F5B940868491}" dt="2021-12-15T15:04:56.902" v="102"/>
          <ac:spMkLst>
            <pc:docMk/>
            <pc:sldMk cId="109857222" sldId="256"/>
            <ac:spMk id="4" creationId="{A77AAB81-F148-42F5-942B-02F2BD73537F}"/>
          </ac:spMkLst>
        </pc:spChg>
      </pc:sldChg>
      <pc:sldChg chg="modSp">
        <pc:chgData name="STU - Alastair Marshall" userId="S::alastair.marshall@binfieldschool.com::7fb71a87-d1f6-444d-bcf2-d0bd281a21d4" providerId="AD" clId="Web-{8D7F103D-42AF-E123-57A1-F5B940868491}" dt="2021-12-15T14:52:18.465" v="0" actId="14100"/>
        <pc:sldMkLst>
          <pc:docMk/>
          <pc:sldMk cId="1799608159" sldId="260"/>
        </pc:sldMkLst>
        <pc:spChg chg="mod">
          <ac:chgData name="STU - Alastair Marshall" userId="S::alastair.marshall@binfieldschool.com::7fb71a87-d1f6-444d-bcf2-d0bd281a21d4" providerId="AD" clId="Web-{8D7F103D-42AF-E123-57A1-F5B940868491}" dt="2021-12-15T14:52:18.465" v="0" actId="14100"/>
          <ac:spMkLst>
            <pc:docMk/>
            <pc:sldMk cId="1799608159" sldId="260"/>
            <ac:spMk id="5" creationId="{F4675D2E-0683-445C-8B83-1284C94A175B}"/>
          </ac:spMkLst>
        </pc:spChg>
      </pc:sldChg>
      <pc:sldChg chg="addSp delSp modSp">
        <pc:chgData name="STU - Alastair Marshall" userId="S::alastair.marshall@binfieldschool.com::7fb71a87-d1f6-444d-bcf2-d0bd281a21d4" providerId="AD" clId="Web-{8D7F103D-42AF-E123-57A1-F5B940868491}" dt="2021-12-15T14:57:27.033" v="49"/>
        <pc:sldMkLst>
          <pc:docMk/>
          <pc:sldMk cId="1675812522" sldId="261"/>
        </pc:sldMkLst>
        <pc:spChg chg="add mod">
          <ac:chgData name="STU - Alastair Marshall" userId="S::alastair.marshall@binfieldschool.com::7fb71a87-d1f6-444d-bcf2-d0bd281a21d4" providerId="AD" clId="Web-{8D7F103D-42AF-E123-57A1-F5B940868491}" dt="2021-12-15T14:53:46.842" v="11"/>
          <ac:spMkLst>
            <pc:docMk/>
            <pc:sldMk cId="1675812522" sldId="261"/>
            <ac:spMk id="4" creationId="{A4E9F96F-8D92-4718-A543-3B14D16D2267}"/>
          </ac:spMkLst>
        </pc:spChg>
        <pc:spChg chg="add mod">
          <ac:chgData name="STU - Alastair Marshall" userId="S::alastair.marshall@binfieldschool.com::7fb71a87-d1f6-444d-bcf2-d0bd281a21d4" providerId="AD" clId="Web-{8D7F103D-42AF-E123-57A1-F5B940868491}" dt="2021-12-15T14:54:43.265" v="19" actId="20577"/>
          <ac:spMkLst>
            <pc:docMk/>
            <pc:sldMk cId="1675812522" sldId="261"/>
            <ac:spMk id="5" creationId="{BED8A1AE-5843-490F-A7D1-C4F4A7E73668}"/>
          </ac:spMkLst>
        </pc:spChg>
        <pc:spChg chg="add del">
          <ac:chgData name="STU - Alastair Marshall" userId="S::alastair.marshall@binfieldschool.com::7fb71a87-d1f6-444d-bcf2-d0bd281a21d4" providerId="AD" clId="Web-{8D7F103D-42AF-E123-57A1-F5B940868491}" dt="2021-12-15T14:56:49.751" v="45"/>
          <ac:spMkLst>
            <pc:docMk/>
            <pc:sldMk cId="1675812522" sldId="261"/>
            <ac:spMk id="22" creationId="{B4E54DC3-623D-43CA-8EB9-C6AD3808EF0A}"/>
          </ac:spMkLst>
        </pc:spChg>
        <pc:spChg chg="add del">
          <ac:chgData name="STU - Alastair Marshall" userId="S::alastair.marshall@binfieldschool.com::7fb71a87-d1f6-444d-bcf2-d0bd281a21d4" providerId="AD" clId="Web-{8D7F103D-42AF-E123-57A1-F5B940868491}" dt="2021-12-15T14:56:39.767" v="42"/>
          <ac:spMkLst>
            <pc:docMk/>
            <pc:sldMk cId="1675812522" sldId="261"/>
            <ac:spMk id="24" creationId="{C26B5AFB-990C-4053-8A34-4C6579FD401E}"/>
          </ac:spMkLst>
        </pc:spChg>
        <pc:spChg chg="add del">
          <ac:chgData name="STU - Alastair Marshall" userId="S::alastair.marshall@binfieldschool.com::7fb71a87-d1f6-444d-bcf2-d0bd281a21d4" providerId="AD" clId="Web-{8D7F103D-42AF-E123-57A1-F5B940868491}" dt="2021-12-15T14:57:04.267" v="47"/>
          <ac:spMkLst>
            <pc:docMk/>
            <pc:sldMk cId="1675812522" sldId="261"/>
            <ac:spMk id="25" creationId="{3ABCB640-5904-4F49-93A7-B2E1B760D70B}"/>
          </ac:spMkLst>
        </pc:spChg>
        <pc:spChg chg="add del">
          <ac:chgData name="STU - Alastair Marshall" userId="S::alastair.marshall@binfieldschool.com::7fb71a87-d1f6-444d-bcf2-d0bd281a21d4" providerId="AD" clId="Web-{8D7F103D-42AF-E123-57A1-F5B940868491}" dt="2021-12-15T14:57:27.033" v="49"/>
          <ac:spMkLst>
            <pc:docMk/>
            <pc:sldMk cId="1675812522" sldId="261"/>
            <ac:spMk id="26" creationId="{C34445B4-FF46-4323-B426-35BC6E1AE3B0}"/>
          </ac:spMkLst>
        </pc:spChg>
        <pc:inkChg chg="add">
          <ac:chgData name="STU - Alastair Marshall" userId="S::alastair.marshall@binfieldschool.com::7fb71a87-d1f6-444d-bcf2-d0bd281a21d4" providerId="AD" clId="Web-{8D7F103D-42AF-E123-57A1-F5B940868491}" dt="2021-12-15T14:54:43.405" v="20"/>
          <ac:inkMkLst>
            <pc:docMk/>
            <pc:sldMk cId="1675812522" sldId="261"/>
            <ac:inkMk id="6" creationId="{68723FCD-C4C2-48B9-9C2D-4F7F216058E4}"/>
          </ac:inkMkLst>
        </pc:inkChg>
        <pc:inkChg chg="add">
          <ac:chgData name="STU - Alastair Marshall" userId="S::alastair.marshall@binfieldschool.com::7fb71a87-d1f6-444d-bcf2-d0bd281a21d4" providerId="AD" clId="Web-{8D7F103D-42AF-E123-57A1-F5B940868491}" dt="2021-12-15T14:54:46.093" v="21"/>
          <ac:inkMkLst>
            <pc:docMk/>
            <pc:sldMk cId="1675812522" sldId="261"/>
            <ac:inkMk id="7" creationId="{BE0BF42C-8F47-4161-83F7-18393020E2A0}"/>
          </ac:inkMkLst>
        </pc:inkChg>
        <pc:inkChg chg="add">
          <ac:chgData name="STU - Alastair Marshall" userId="S::alastair.marshall@binfieldschool.com::7fb71a87-d1f6-444d-bcf2-d0bd281a21d4" providerId="AD" clId="Web-{8D7F103D-42AF-E123-57A1-F5B940868491}" dt="2021-12-15T14:54:47.718" v="22"/>
          <ac:inkMkLst>
            <pc:docMk/>
            <pc:sldMk cId="1675812522" sldId="261"/>
            <ac:inkMk id="8" creationId="{8F89690B-C89A-47E3-A582-48EAE765CA8C}"/>
          </ac:inkMkLst>
        </pc:inkChg>
        <pc:inkChg chg="add">
          <ac:chgData name="STU - Alastair Marshall" userId="S::alastair.marshall@binfieldschool.com::7fb71a87-d1f6-444d-bcf2-d0bd281a21d4" providerId="AD" clId="Web-{8D7F103D-42AF-E123-57A1-F5B940868491}" dt="2021-12-15T14:54:49.202" v="23"/>
          <ac:inkMkLst>
            <pc:docMk/>
            <pc:sldMk cId="1675812522" sldId="261"/>
            <ac:inkMk id="9" creationId="{5675DCE8-0652-402F-AFC4-0C877BE774AA}"/>
          </ac:inkMkLst>
        </pc:inkChg>
        <pc:inkChg chg="add">
          <ac:chgData name="STU - Alastair Marshall" userId="S::alastair.marshall@binfieldschool.com::7fb71a87-d1f6-444d-bcf2-d0bd281a21d4" providerId="AD" clId="Web-{8D7F103D-42AF-E123-57A1-F5B940868491}" dt="2021-12-15T14:54:52.562" v="24"/>
          <ac:inkMkLst>
            <pc:docMk/>
            <pc:sldMk cId="1675812522" sldId="261"/>
            <ac:inkMk id="10" creationId="{8FE1C5FF-476E-49F5-9276-CF70952BD687}"/>
          </ac:inkMkLst>
        </pc:inkChg>
        <pc:inkChg chg="add">
          <ac:chgData name="STU - Alastair Marshall" userId="S::alastair.marshall@binfieldschool.com::7fb71a87-d1f6-444d-bcf2-d0bd281a21d4" providerId="AD" clId="Web-{8D7F103D-42AF-E123-57A1-F5B940868491}" dt="2021-12-15T14:54:54.859" v="25"/>
          <ac:inkMkLst>
            <pc:docMk/>
            <pc:sldMk cId="1675812522" sldId="261"/>
            <ac:inkMk id="11" creationId="{13DA607F-308E-4A3F-A49B-25EA19368E1F}"/>
          </ac:inkMkLst>
        </pc:inkChg>
        <pc:inkChg chg="add">
          <ac:chgData name="STU - Alastair Marshall" userId="S::alastair.marshall@binfieldschool.com::7fb71a87-d1f6-444d-bcf2-d0bd281a21d4" providerId="AD" clId="Web-{8D7F103D-42AF-E123-57A1-F5B940868491}" dt="2021-12-15T14:54:56.609" v="26"/>
          <ac:inkMkLst>
            <pc:docMk/>
            <pc:sldMk cId="1675812522" sldId="261"/>
            <ac:inkMk id="12" creationId="{D85E90D9-F6E9-4032-8AAB-92DB4913BE3F}"/>
          </ac:inkMkLst>
        </pc:inkChg>
        <pc:inkChg chg="add">
          <ac:chgData name="STU - Alastair Marshall" userId="S::alastair.marshall@binfieldschool.com::7fb71a87-d1f6-444d-bcf2-d0bd281a21d4" providerId="AD" clId="Web-{8D7F103D-42AF-E123-57A1-F5B940868491}" dt="2021-12-15T14:54:58.077" v="27"/>
          <ac:inkMkLst>
            <pc:docMk/>
            <pc:sldMk cId="1675812522" sldId="261"/>
            <ac:inkMk id="13" creationId="{E33E200A-6372-406D-95AD-5801DE694833}"/>
          </ac:inkMkLst>
        </pc:inkChg>
        <pc:inkChg chg="add">
          <ac:chgData name="STU - Alastair Marshall" userId="S::alastair.marshall@binfieldschool.com::7fb71a87-d1f6-444d-bcf2-d0bd281a21d4" providerId="AD" clId="Web-{8D7F103D-42AF-E123-57A1-F5B940868491}" dt="2021-12-15T14:55:00.468" v="28"/>
          <ac:inkMkLst>
            <pc:docMk/>
            <pc:sldMk cId="1675812522" sldId="261"/>
            <ac:inkMk id="14" creationId="{C07A70CE-4B08-4C57-9C7E-4C1CA7893B74}"/>
          </ac:inkMkLst>
        </pc:inkChg>
        <pc:inkChg chg="add">
          <ac:chgData name="STU - Alastair Marshall" userId="S::alastair.marshall@binfieldschool.com::7fb71a87-d1f6-444d-bcf2-d0bd281a21d4" providerId="AD" clId="Web-{8D7F103D-42AF-E123-57A1-F5B940868491}" dt="2021-12-15T14:55:03.062" v="29"/>
          <ac:inkMkLst>
            <pc:docMk/>
            <pc:sldMk cId="1675812522" sldId="261"/>
            <ac:inkMk id="15" creationId="{9A380987-A998-4E24-AC8C-C7FCBB4E1F3D}"/>
          </ac:inkMkLst>
        </pc:inkChg>
        <pc:inkChg chg="add">
          <ac:chgData name="STU - Alastair Marshall" userId="S::alastair.marshall@binfieldschool.com::7fb71a87-d1f6-444d-bcf2-d0bd281a21d4" providerId="AD" clId="Web-{8D7F103D-42AF-E123-57A1-F5B940868491}" dt="2021-12-15T14:55:04.249" v="30"/>
          <ac:inkMkLst>
            <pc:docMk/>
            <pc:sldMk cId="1675812522" sldId="261"/>
            <ac:inkMk id="16" creationId="{6F78C052-5F69-4599-8057-767223A6C405}"/>
          </ac:inkMkLst>
        </pc:inkChg>
        <pc:inkChg chg="add">
          <ac:chgData name="STU - Alastair Marshall" userId="S::alastair.marshall@binfieldschool.com::7fb71a87-d1f6-444d-bcf2-d0bd281a21d4" providerId="AD" clId="Web-{8D7F103D-42AF-E123-57A1-F5B940868491}" dt="2021-12-15T14:55:06.406" v="31"/>
          <ac:inkMkLst>
            <pc:docMk/>
            <pc:sldMk cId="1675812522" sldId="261"/>
            <ac:inkMk id="17" creationId="{2711301B-2088-4282-96A8-7196CE7B610A}"/>
          </ac:inkMkLst>
        </pc:inkChg>
        <pc:inkChg chg="add">
          <ac:chgData name="STU - Alastair Marshall" userId="S::alastair.marshall@binfieldschool.com::7fb71a87-d1f6-444d-bcf2-d0bd281a21d4" providerId="AD" clId="Web-{8D7F103D-42AF-E123-57A1-F5B940868491}" dt="2021-12-15T14:55:07.937" v="32"/>
          <ac:inkMkLst>
            <pc:docMk/>
            <pc:sldMk cId="1675812522" sldId="261"/>
            <ac:inkMk id="18" creationId="{D8898962-D991-47A9-BF17-E01DA2FC6579}"/>
          </ac:inkMkLst>
        </pc:inkChg>
        <pc:inkChg chg="add">
          <ac:chgData name="STU - Alastair Marshall" userId="S::alastair.marshall@binfieldschool.com::7fb71a87-d1f6-444d-bcf2-d0bd281a21d4" providerId="AD" clId="Web-{8D7F103D-42AF-E123-57A1-F5B940868491}" dt="2021-12-15T14:55:09.718" v="33"/>
          <ac:inkMkLst>
            <pc:docMk/>
            <pc:sldMk cId="1675812522" sldId="261"/>
            <ac:inkMk id="19" creationId="{93EB0811-7C8E-4DDF-A9A3-DB0320DD72AB}"/>
          </ac:inkMkLst>
        </pc:inkChg>
        <pc:inkChg chg="add">
          <ac:chgData name="STU - Alastair Marshall" userId="S::alastair.marshall@binfieldschool.com::7fb71a87-d1f6-444d-bcf2-d0bd281a21d4" providerId="AD" clId="Web-{8D7F103D-42AF-E123-57A1-F5B940868491}" dt="2021-12-15T14:55:11.249" v="34"/>
          <ac:inkMkLst>
            <pc:docMk/>
            <pc:sldMk cId="1675812522" sldId="261"/>
            <ac:inkMk id="20" creationId="{DBDF4811-3732-491C-A0BD-01BAF03F2DC5}"/>
          </ac:inkMkLst>
        </pc:inkChg>
        <pc:inkChg chg="add">
          <ac:chgData name="STU - Alastair Marshall" userId="S::alastair.marshall@binfieldschool.com::7fb71a87-d1f6-444d-bcf2-d0bd281a21d4" providerId="AD" clId="Web-{8D7F103D-42AF-E123-57A1-F5B940868491}" dt="2021-12-15T14:55:12.796" v="35"/>
          <ac:inkMkLst>
            <pc:docMk/>
            <pc:sldMk cId="1675812522" sldId="261"/>
            <ac:inkMk id="21" creationId="{63B3D45F-EA1D-4B31-A6B3-5A047A242EE9}"/>
          </ac:inkMkLst>
        </pc:inkChg>
        <pc:inkChg chg="add del">
          <ac:chgData name="STU - Alastair Marshall" userId="S::alastair.marshall@binfieldschool.com::7fb71a87-d1f6-444d-bcf2-d0bd281a21d4" providerId="AD" clId="Web-{8D7F103D-42AF-E123-57A1-F5B940868491}" dt="2021-12-15T14:56:44.861" v="44"/>
          <ac:inkMkLst>
            <pc:docMk/>
            <pc:sldMk cId="1675812522" sldId="261"/>
            <ac:inkMk id="23" creationId="{790C4B43-78D1-4CDF-90C1-CC7EE8EC14C6}"/>
          </ac:inkMkLst>
        </pc:inkChg>
      </pc:sldChg>
      <pc:sldChg chg="addSp modSp">
        <pc:chgData name="STU - Alastair Marshall" userId="S::alastair.marshall@binfieldschool.com::7fb71a87-d1f6-444d-bcf2-d0bd281a21d4" providerId="AD" clId="Web-{8D7F103D-42AF-E123-57A1-F5B940868491}" dt="2021-12-15T15:04:44.495" v="101"/>
        <pc:sldMkLst>
          <pc:docMk/>
          <pc:sldMk cId="3614432119" sldId="262"/>
        </pc:sldMkLst>
        <pc:spChg chg="add mod">
          <ac:chgData name="STU - Alastair Marshall" userId="S::alastair.marshall@binfieldschool.com::7fb71a87-d1f6-444d-bcf2-d0bd281a21d4" providerId="AD" clId="Web-{8D7F103D-42AF-E123-57A1-F5B940868491}" dt="2021-12-15T15:04:44.495" v="101"/>
          <ac:spMkLst>
            <pc:docMk/>
            <pc:sldMk cId="3614432119" sldId="262"/>
            <ac:spMk id="4" creationId="{CF3F6328-A064-44E7-9A7B-6AFC6BFA05F6}"/>
          </ac:spMkLst>
        </pc:spChg>
        <pc:inkChg chg="add">
          <ac:chgData name="STU - Alastair Marshall" userId="S::alastair.marshall@binfieldschool.com::7fb71a87-d1f6-444d-bcf2-d0bd281a21d4" providerId="AD" clId="Web-{8D7F103D-42AF-E123-57A1-F5B940868491}" dt="2021-12-15T14:57:59.018" v="51"/>
          <ac:inkMkLst>
            <pc:docMk/>
            <pc:sldMk cId="3614432119" sldId="262"/>
            <ac:inkMk id="5" creationId="{89914EE6-AA92-4006-ADE1-EEA48AC4718B}"/>
          </ac:inkMkLst>
        </pc:inkChg>
        <pc:inkChg chg="add">
          <ac:chgData name="STU - Alastair Marshall" userId="S::alastair.marshall@binfieldschool.com::7fb71a87-d1f6-444d-bcf2-d0bd281a21d4" providerId="AD" clId="Web-{8D7F103D-42AF-E123-57A1-F5B940868491}" dt="2021-12-15T14:58:02.503" v="52"/>
          <ac:inkMkLst>
            <pc:docMk/>
            <pc:sldMk cId="3614432119" sldId="262"/>
            <ac:inkMk id="6" creationId="{2B0CA965-77CE-4063-9C5D-42FBEC11B137}"/>
          </ac:inkMkLst>
        </pc:inkChg>
        <pc:inkChg chg="add">
          <ac:chgData name="STU - Alastair Marshall" userId="S::alastair.marshall@binfieldschool.com::7fb71a87-d1f6-444d-bcf2-d0bd281a21d4" providerId="AD" clId="Web-{8D7F103D-42AF-E123-57A1-F5B940868491}" dt="2021-12-15T14:58:04.331" v="53"/>
          <ac:inkMkLst>
            <pc:docMk/>
            <pc:sldMk cId="3614432119" sldId="262"/>
            <ac:inkMk id="7" creationId="{482B97E5-E1F5-4754-9CF7-7BC491C74740}"/>
          </ac:inkMkLst>
        </pc:inkChg>
        <pc:inkChg chg="add">
          <ac:chgData name="STU - Alastair Marshall" userId="S::alastair.marshall@binfieldschool.com::7fb71a87-d1f6-444d-bcf2-d0bd281a21d4" providerId="AD" clId="Web-{8D7F103D-42AF-E123-57A1-F5B940868491}" dt="2021-12-15T14:58:13.941" v="54"/>
          <ac:inkMkLst>
            <pc:docMk/>
            <pc:sldMk cId="3614432119" sldId="262"/>
            <ac:inkMk id="8" creationId="{7B233D7F-4978-45F3-A9FB-2DCF8A4A948B}"/>
          </ac:inkMkLst>
        </pc:ink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2-15T15:46:09.108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23528 15004 16383 0 0,'0'1'0'0'0,"0"1"0"0"0,0 2 0 0 0,0 0 0 0 0,0 1 0 0 0,0 0 0 0 0,0 1 0 0 0,0 0 0 0 0,0 0 0 0 0,0 0 0 0 0,0-1 0 0 0,0 1 0 0 0,0 0 0 0 0,0-1 0 0 0,0 2 0 0 0,0 0 0 0 0,0 0 0 0 0,0 0 0 0 0,0-1 0 0 0,0 0 0 0 0,0 0 0 0 0,0 0 0 0 0,0-1 0 0 0,0 1 0 0 0,0-1 0 0 0,0 1 0 0 0,0-1 0 0 0,0 1 0 0 0,0-1 0 0 0,0 1 0 0 0,0-1 0 0 0,0 1 0 0 0,0 0 0 0 0,0-1 0 0 0,0 1 0 0 0,0-1 0 0 0,0 1 0 0 0,0 0 0 0 0,0-1 0 0 0,0 1 0 0 0,0-1 0 0 0,0 1 0 0 0,0-1 0 0 0,0 1 0 0 0,0 0 0 0 0,0-1 0 0 0,0 1 0 0 0,0-1 0 0 0,0 1 0 0 0,0-1 0 0 0,0 1 0 0 0,0 0 0 0 0,0-1 0 0 0,0 1 0 0 0,0-1 0 0 0,0 1 0 0 0,0-1 0 0 0,0 1 0 0 0,0 0 0 0 0,0-1 0 0 0,0 1 0 0 0,0-1 0 0 0,0 1 0 0 0,0-1 0 0 0,0 1 0 0 0,0 0 0 0 0,0-1 0 0 0,0 1 0 0 0,0-1 0 0 0,0 1 0 0 0,0-1 0 0 0,0 1 0 0 0,0 0 0 0 0,0-1 0 0 0,0 1 0 0 0,0-1 0 0 0,0 1 0 0 0,0-1 0 0 0,0 1 0 0 0,-1 0 0 0 0,0-1 0 0 0,-1 1 0 0 0,1-1 0 0 0,1 1 0 0 0,-1-1 0 0 0,1 1 0 0 0,0 0 0 0 0,0-1 0 0 0,0 1 0 0 0,0-1 0 0 0,0 1 0 0 0,0-1 0 0 0,0 1 0 0 0,0 0 0 0 0,0-1 0 0 0,0 1 0 0 0,0-1 0 0 0,0 1 0 0 0,0-1 0 0 0,0 1 0 0 0,0 0 0 0 0,0-1 0 0 0,0 1 0 0 0,0-1 0 0 0,0 1 0 0 0,0-1 0 0 0,0 1 0 0 0,0 0 0 0 0,0-1 0 0 0,0 1 0 0 0,0-1 0 0 0,0 1 0 0 0,0-1 0 0 0,-1 0 0 0 0,0-1 0 0 0,0 1 0 0 0,0-1 0 0 0,0 1 0 0 0,1 0 0 0 0,-1 1 0 0 0,1-1 0 0 0,0 1 0 0 0,0-1 0 0 0,0 1 0 0 0,0 0 0 0 0,1-1 0 0 0,-1 1 0 0 0,0-1 0 0 0,0 1 0 0 0,0 0 0 0 0,0-1 0 0 0,0 1 0 0 0,0-1 0 0 0,0 1 0 0 0,1-2 0 0 0,0 1 0 0 0,1-2 0 0 0,0 1 0 0 0,0-1 0 0 0,0 1 0 0 0,1 1 0 0 0,-2 0 0 0 0,0 0 0 0 0,1 0 0 0 0,0-1 0 0 0,-1 1 0 0 0,0 0 0 0 0,0 0 0 0 0,-1 0 0 0 0,0 0 0 0 0,1 0 0 0 0,1-2 0 0 0,0-1 0 0 0,-1-1 0 0 0,-2-3 0 0 0,-1-1 0 0 0,-1 0 0 0 0,0-1 0 0 0,-1-1 0 0 0,-1 0 0 0 0,-1-1 0 0 0,-1 1 0 0 0,0 1 0 0 0,0-2 0 0 0,-1-1 0 0 0,-1-1 0 0 0,-2 0 0 0 0,2 1 0 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2-15T15:46:09.11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22874 15111 16383 0 0,'0'1'0'0'0,"0"1"0"0"0,0 1 0 0 0,0 2 0 0 0,0 0 0 0 0,0 0 0 0 0,-1 0 0 0 0,0 0 0 0 0,-1-1 0 0 0,1 1 0 0 0,1 0 0 0 0,-1 0 0 0 0,0 1 0 0 0,0-1 0 0 0,-1 1 0 0 0,1-1 0 0 0,1 1 0 0 0,-2 0 0 0 0,1-1 0 0 0,0 1 0 0 0,0-1 0 0 0,0 1 0 0 0,0-1 0 0 0,-1-1 0 0 0,1 0 0 0 0,0 1 0 0 0,0 0 0 0 0,1 0 0 0 0,0 0 0 0 0,0 1 0 0 0,0-1 0 0 0,1 1 0 0 0,0 0 0 0 0,1-2 0 0 0,1 1 0 0 0,-1-1 0 0 0,-1 1 0 0 0,1-1 0 0 0,0-1 0 0 0,-1 2 0 0 0,0-1 0 0 0,0 1 0 0 0,-1 0 0 0 0,0 1 0 0 0,0-1 0 0 0,0 1 0 0 0,0-1 0 0 0,1 1 0 0 0,0 0 0 0 0,0-1 0 0 0,1 0 0 0 0,0-1 0 0 0,0 1 0 0 0,-1-1 0 0 0,1 0 0 0 0,-1 0 0 0 0,1 0 0 0 0,-1 1 0 0 0,-1 0 0 0 0,1 0 0 0 0,0 0 0 0 0,0 1 0 0 0,0-1 0 0 0,1 0 0 0 0,0-1 0 0 0,0 1 0 0 0,-1-1 0 0 0,-1 1 0 0 0,1 1 0 0 0,-1-1 0 0 0,1 0 0 0 0,0 1 0 0 0,0 0 0 0 0,0-1 0 0 0,0 1 0 0 0,-1-1 0 0 0,0 1 0 0 0,0 0 0 0 0,0-1 0 0 0,0 1 0 0 0,0-1 0 0 0,0 1 0 0 0,0-1 0 0 0,0 1 0 0 0,0 0 0 0 0,0-1 0 0 0,0 1 0 0 0,0-1 0 0 0,0 1 0 0 0,0-1 0 0 0,0 1 0 0 0,0 0 0 0 0,0-1 0 0 0,0 1 0 0 0,0-1 0 0 0,0 1 0 0 0,0-1 0 0 0,0 1 0 0 0,0 0 0 0 0,0-1 0 0 0,0 1 0 0 0,0-1 0 0 0,0 1 0 0 0,0-1 0 0 0,0 1 0 0 0,0 0 0 0 0,0-1 0 0 0,0 1 0 0 0,0-1 0 0 0,0 1 0 0 0,0-1 0 0 0,0 1 0 0 0,0 0 0 0 0,0-1 0 0 0,0 1 0 0 0,0-1 0 0 0,0 1 0 0 0,0-1 0 0 0,0 1 0 0 0,0 0 0 0 0,-1-2 0 0 0,-1-1 0 0 0,-1-3 0 0 0,-2-2 0 0 0,-1-2 0 0 0,-1-1 0 0 0,-2-1 0 0 0,0-1 0 0 0,-1 0 0 0 0,0 1 0 0 0,1 0 0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2-15T15:46:09.11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22951 15091 16383 0 0,'1'0'0'0'0,"1"0"0"0"0,1 1 0 0 0,2 0 0 0 0,0 0 0 0 0,1 1 0 0 0,2 0 0 0 0,-1 0 0 0 0,0 0 0 0 0,-1 0 0 0 0,1 0 0 0 0,-1-1 0 0 0,-1 1 0 0 0,1 0 0 0 0,-1-1 0 0 0,1 0 0 0 0,-1-1 0 0 0,0 2 0 0 0,-1-1 0 0 0,1 0 0 0 0,-1 0 0 0 0,1 1 0 0 0,0-1 0 0 0,1 1 0 0 0,-1-1 0 0 0,1-1 0 0 0,-1 2 0 0 0,1-1 0 0 0,-1 0 0 0 0,1 0 0 0 0,0 0 0 0 0,-1-1 0 0 0,0 1 0 0 0,-1 1 0 0 0,1-1 0 0 0,-1 0 0 0 0,1 0 0 0 0,-1 0 0 0 0,0 0 0 0 0,1 1 0 0 0,-1-2 0 0 0,1 1 0 0 0,0 0 0 0 0,1-1 0 0 0,-1 0 0 0 0,0 1 0 0 0,-1 0 0 0 0,1 0 0 0 0,-1 0 0 0 0,1 0 0 0 0,1-1 0 0 0,-1 0 0 0 0,0 0 0 0 0,1 0 0 0 0,0 0 0 0 0,-1 0 0 0 0,1 0 0 0 0,-1 0 0 0 0,1 0 0 0 0,0 0 0 0 0,-1 0 0 0 0,1 0 0 0 0,-2 1 0 0 0,1 0 0 0 0,-1 0 0 0 0,1 0 0 0 0,1 0 0 0 0,0 0 0 0 0,1-1 0 0 0,0 0 0 0 0,-1 0 0 0 0,0 0 0 0 0,0 0 0 0 0,0 0 0 0 0,0 0 0 0 0,-1 0 0 0 0,1 0 0 0 0,-1 0 0 0 0,1 0 0 0 0,-1 0 0 0 0,1 0 0 0 0,-1 0 0 0 0,1 0 0 0 0,-1 0 0 0 0,1 0 0 0 0,0 0 0 0 0,-1 0 0 0 0,1 0 0 0 0,-1 0 0 0 0,1 0 0 0 0,-1 0 0 0 0,1 0 0 0 0,0 0 0 0 0,-1 0 0 0 0,1 0 0 0 0,-1 0 0 0 0,1 0 0 0 0,-1 0 0 0 0,1 0 0 0 0,0 0 0 0 0,-1 0 0 0 0,0-1 0 0 0,-1-1 0 0 0,0 1 0 0 0,1 0 0 0 0,0 0 0 0 0,0 1 0 0 0,0 0 0 0 0,1 0 0 0 0,-1 0 0 0 0,1 0 0 0 0,0 0 0 0 0,-1 0 0 0 0,1 0 0 0 0,0 0 0 0 0,-1 0 0 0 0,1 0 0 0 0,-3 0 0 0 0,-1 0 0 0 0,-4 0 0 0 0,-2-1 0 0 0,-2-1 0 0 0,-1 1 0 0 0,-2-1 0 0 0,0 0 0 0 0,-2 0 0 0 0,0 1 0 0 0,-3 0 0 0 0,2 0 0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2-15T15:46:09.114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23364 15566 16383 0 0,'0'0'0'0'0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2-15T15:46:09.115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24540 14695 16383 0 0,'0'-1'0'0'0,"0"2"0"0"0,0 1 0 0 0,0 2 0 0 0,0 1 0 0 0,0 0 0 0 0,0 1 0 0 0,0 1 0 0 0,-1 1 0 0 0,-1 0 0 0 0,1 0 0 0 0,-1 0 0 0 0,0 1 0 0 0,1-1 0 0 0,-1 0 0 0 0,2 0 0 0 0,-2 0 0 0 0,1-1 0 0 0,0 0 0 0 0,0 1 0 0 0,0-1 0 0 0,1 0 0 0 0,-1 1 0 0 0,0 0 0 0 0,0-1 0 0 0,0 0 0 0 0,0 0 0 0 0,1-1 0 0 0,-1-1 0 0 0,0 1 0 0 0,0-1 0 0 0,-1 1 0 0 0,1-1 0 0 0,1 1 0 0 0,-1-1 0 0 0,1 1 0 0 0,0 0 0 0 0,0-1 0 0 0,0 1 0 0 0,0-1 0 0 0,0 1 0 0 0,0-1 0 0 0,0 1 0 0 0,0 0 0 0 0,-1-1 0 0 0,0 1 0 0 0,0-1 0 0 0,0 1 0 0 0,0 1 0 0 0,0 0 0 0 0,-1 0 0 0 0,1-1 0 0 0,-1 2 0 0 0,0-1 0 0 0,-1 1 0 0 0,1-1 0 0 0,-1 0 0 0 0,0 1 0 0 0,1-1 0 0 0,0 0 0 0 0,0-1 0 0 0,0 0 0 0 0,1 0 0 0 0,0-1 0 0 0,-1 1 0 0 0,1-1 0 0 0,0 1 0 0 0,0-1 0 0 0,0 1 0 0 0,1-1 0 0 0,-1 1 0 0 0,1 0 0 0 0,-1-2 0 0 0,0 0 0 0 0,0 1 0 0 0,0-1 0 0 0,1 1 0 0 0,-1 0 0 0 0,1 1 0 0 0,0-1 0 0 0,0 1 0 0 0,0-1 0 0 0,0 1 0 0 0,0 0 0 0 0,0-1 0 0 0,0 1 0 0 0,0 0 0 0 0,0-1 0 0 0,0 1 0 0 0,0-1 0 0 0,0 1 0 0 0,0-1 0 0 0,0 1 0 0 0,-1-1 0 0 0,0-1 0 0 0,0 0 0 0 0,0 1 0 0 0,0 0 0 0 0,0 0 0 0 0,1 0 0 0 0,-1 1 0 0 0,0-1 0 0 0,0 1 0 0 0,0 0 0 0 0,-1-1 0 0 0,1 1 0 0 0,-1-1 0 0 0,1 1 0 0 0,0 0 0 0 0,0-1 0 0 0,0 1 0 0 0,-1-1 0 0 0,1 1 0 0 0,1-1 0 0 0,-1 1 0 0 0,1 0 0 0 0,1-2 0 0 0,1 0 0 0 0,2 0 0 0 0,0-1 0 0 0,1 0 0 0 0,1 0 0 0 0,1 0 0 0 0,0 1 0 0 0,0-2 0 0 0,1 1 0 0 0,0 0 0 0 0,0-1 0 0 0,0 1 0 0 0,0 0 0 0 0,0-1 0 0 0,-1 0 0 0 0,0 1 0 0 0,2 0 0 0 0,0 0 0 0 0,0 1 0 0 0,0-1 0 0 0,-1-1 0 0 0,-1 0 0 0 0,0 0 0 0 0,-1 0 0 0 0,-1 0 0 0 0,-1 0 0 0 0,1 0 0 0 0,-1 0 0 0 0,1 0 0 0 0,0 0 0 0 0,0-1 0 0 0,0 0 0 0 0,-1 1 0 0 0,0-1 0 0 0,1 1 0 0 0,0 0 0 0 0,0 0 0 0 0,0 0 0 0 0,-1 0 0 0 0,0-1 0 0 0,1 0 0 0 0,0 0 0 0 0,-1 0 0 0 0,0 1 0 0 0,0-1 0 0 0,1 1 0 0 0,0 0 0 0 0,0 0 0 0 0,1 1 0 0 0,-1-1 0 0 0,1-1 0 0 0,-1 0 0 0 0,1-1 0 0 0,0 1 0 0 0,-1 1 0 0 0,1-1 0 0 0,-1 0 0 0 0,1 0 0 0 0,0 1 0 0 0,-1-1 0 0 0,1 0 0 0 0,-1 0 0 0 0,1 0 0 0 0,-1 1 0 0 0,1-1 0 0 0,0 0 0 0 0,-1 0 0 0 0,1 1 0 0 0,-1-1 0 0 0,1 0 0 0 0,-1 1 0 0 0,1 0 0 0 0,0-1 0 0 0,0 0 0 0 0,1 0 0 0 0,0 0 0 0 0,1 0 0 0 0,0 1 0 0 0,1-2 0 0 0,-1 2 0 0 0,1 0 0 0 0,0-1 0 0 0,0 1 0 0 0,0 0 0 0 0,0 0 0 0 0,0-1 0 0 0,-1 1 0 0 0,0-1 0 0 0,0 1 0 0 0,0-1 0 0 0,0-1 0 0 0,0 2 0 0 0,-1-1 0 0 0,0 0 0 0 0,-1 0 0 0 0,1 1 0 0 0,1 0 0 0 0,-1-1 0 0 0,-1 0 0 0 0,1 0 0 0 0,-2-1 0 0 0,0 2 0 0 0,0-1 0 0 0,-1 0 0 0 0,1 0 0 0 0,-1 0 0 0 0,0 0 0 0 0,1 0 0 0 0,-1 1 0 0 0,0-2 0 0 0,0 2 0 0 0,0 0 0 0 0,0-1 0 0 0,1 0 0 0 0,0 0 0 0 0,0-1 0 0 0,1 1 0 0 0,-1 1 0 0 0,1-1 0 0 0,-1 0 0 0 0,1-1 0 0 0,0 1 0 0 0,-1 0 0 0 0,1 0 0 0 0,-1 0 0 0 0,1 0 0 0 0,0 0 0 0 0,-1-1 0 0 0,2 0 0 0 0,0 0 0 0 0,0 1 0 0 0,0 1 0 0 0,0-1 0 0 0,1 0 0 0 0,-1-1 0 0 0,0 1 0 0 0,-1-1 0 0 0,0 1 0 0 0,1 0 0 0 0,0 0 0 0 0,0 0 0 0 0,0 0 0 0 0,-1-1 0 0 0,0 0 0 0 0,0 1 0 0 0,0 1 0 0 0,-1-1 0 0 0,1 0 0 0 0,-1 0 0 0 0,1 1 0 0 0,-1-1 0 0 0,1 0 0 0 0,-1 0 0 0 0,1 0 0 0 0,0-1 0 0 0,-1 1 0 0 0,1 0 0 0 0,-1 0 0 0 0,0 1 0 0 0,-1 0 0 0 0,1-1 0 0 0,-2 1 0 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2-15T15:46:09.116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25475 14847 16383 0 0,'0'1'0'0'0,"0"1"0"0"0,0 2 0 0 0,-1-1 0 0 0,0 1 0 0 0,-1 0 0 0 0,1 1 0 0 0,1 0 0 0 0,-2 0 0 0 0,1-1 0 0 0,-1 0 0 0 0,1 1 0 0 0,-1 1 0 0 0,-1 1 0 0 0,1 0 0 0 0,0-1 0 0 0,0 1 0 0 0,1-1 0 0 0,0 0 0 0 0,-1 0 0 0 0,0 0 0 0 0,0 1 0 0 0,0 0 0 0 0,1 0 0 0 0,-1-1 0 0 0,0 0 0 0 0,0 0 0 0 0,0 0 0 0 0,1 1 0 0 0,-2 0 0 0 0,1 0 0 0 0,-1-1 0 0 0,0 1 0 0 0,1-1 0 0 0,1-1 0 0 0,0 1 0 0 0,0 0 0 0 0,1-1 0 0 0,0 1 0 0 0,0-1 0 0 0,0 1 0 0 0,0-2 0 0 0,-2 1 0 0 0,1-1 0 0 0,0 1 0 0 0,1-1 0 0 0,-1 2 0 0 0,0-1 0 0 0,0 0 0 0 0,-1 1 0 0 0,1 0 0 0 0,0-2 0 0 0,-1 1 0 0 0,1-1 0 0 0,0 1 0 0 0,0 0 0 0 0,1 0 0 0 0,-2 0 0 0 0,1 1 0 0 0,0-1 0 0 0,-1 0 0 0 0,0-1 0 0 0,1 1 0 0 0,-1-1 0 0 0,2 1 0 0 0,-1 0 0 0 0,0 1 0 0 0,0-1 0 0 0,0 1 0 0 0,0-1 0 0 0,0 1 0 0 0,0 0 0 0 0,-1-1 0 0 0,1 1 0 0 0,0-1 0 0 0,0 1 0 0 0,0 0 0 0 0,0-1 0 0 0,-1 1 0 0 0,1-1 0 0 0,1 1 0 0 0,-1-1 0 0 0,1 1 0 0 0,0 0 0 0 0,0-1 0 0 0,0 1 0 0 0,0-1 0 0 0,0 1 0 0 0,0-1 0 0 0,0 1 0 0 0,0 0 0 0 0,0-1 0 0 0,-1 0 0 0 0,0-1 0 0 0,0 0 0 0 0,0 1 0 0 0,0 0 0 0 0,1 0 0 0 0,0 0 0 0 0,-1 1 0 0 0,1-1 0 0 0,1 1 0 0 0,-1 0 0 0 0,0-1 0 0 0,0 1 0 0 0,0 0 0 0 0,0-1 0 0 0,0 1 0 0 0,0-1 0 0 0,0 1 0 0 0,-1-1 0 0 0,0-1 0 0 0,-1 0 0 0 0,1 1 0 0 0,1 0 0 0 0,-1 0 0 0 0,0-1 0 0 0,0 0 0 0 0,-1 1 0 0 0,1-1 0 0 0,1 1 0 0 0,-1 1 0 0 0,0-2 0 0 0,0 0 0 0 0,0 0 0 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2-15T15:46:09.117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24668 14654 16383 0 0,'1'0'0'0'0,"1"0"0"0"0,2 0 0 0 0,-1 1 0 0 0,1 0 0 0 0,0 1 0 0 0,1-1 0 0 0,0 0 0 0 0,1 1 0 0 0,-1 0 0 0 0,1 1 0 0 0,-1-2 0 0 0,0 2 0 0 0,-1-1 0 0 0,1 0 0 0 0,0 0 0 0 0,-1 0 0 0 0,2-1 0 0 0,-1 0 0 0 0,0 1 0 0 0,1 0 0 0 0,0 0 0 0 0,-1 0 0 0 0,1 0 0 0 0,-1-1 0 0 0,1 1 0 0 0,0 0 0 0 0,-1-1 0 0 0,2 1 0 0 0,0 0 0 0 0,0 0 0 0 0,0 0 0 0 0,-1 0 0 0 0,0-1 0 0 0,0 2 0 0 0,0-1 0 0 0,-1-1 0 0 0,1 1 0 0 0,-1 0 0 0 0,1 0 0 0 0,-1 0 0 0 0,1 0 0 0 0,1 0 0 0 0,0 1 0 0 0,0-1 0 0 0,-1-1 0 0 0,1 0 0 0 0,-1 1 0 0 0,0-1 0 0 0,-1 1 0 0 0,1 0 0 0 0,-1 0 0 0 0,1 0 0 0 0,0 0 0 0 0,-1 0 0 0 0,1-1 0 0 0,-1 1 0 0 0,1 0 0 0 0,-1-1 0 0 0,1 1 0 0 0,-1 0 0 0 0,1-1 0 0 0,0 1 0 0 0,-1 0 0 0 0,1 1 0 0 0,-1-1 0 0 0,1 0 0 0 0,-1-1 0 0 0,1 1 0 0 0,0 0 0 0 0,-1-1 0 0 0,1 1 0 0 0,-1 0 0 0 0,1-1 0 0 0,-2 2 0 0 0,1-2 0 0 0,-1 1 0 0 0,0 0 0 0 0,-1 0 0 0 0,1 0 0 0 0,0 0 0 0 0,-1 0 0 0 0,1-1 0 0 0,1 0 0 0 0,-1 1 0 0 0,0 0 0 0 0,0-1 0 0 0,-1 1 0 0 0,1 0 0 0 0,0-1 0 0 0,0 1 0 0 0,-1 0 0 0 0,1 1 0 0 0,1-1 0 0 0,0 0 0 0 0,0 0 0 0 0,0 1 0 0 0,1-2 0 0 0,-2 1 0 0 0,1 0 0 0 0,-1 1 0 0 0,1-1 0 0 0,0 0 0 0 0,-1 0 0 0 0,0 0 0 0 0,1 0 0 0 0,-2 0 0 0 0,1 0 0 0 0,0-1 0 0 0,-1 1 0 0 0,1 0 0 0 0,0 0 0 0 0,0-1 0 0 0,1 1 0 0 0,0-1 0 0 0,1 1 0 0 0,-2 0 0 0 0,1-1 0 0 0,-1 1 0 0 0,1-1 0 0 0,0 0 0 0 0,0 0 0 0 0,0 1 0 0 0,1-1 0 0 0,-1 1 0 0 0,1 0 0 0 0,0-1 0 0 0,-2 0 0 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2-15T15:46:09.118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24971 14835 16383 0 0,'0'1'0'0'0,"0"1"0"0"0,0 1 0 0 0,0 2 0 0 0,0 0 0 0 0,0 0 0 0 0,0 1 0 0 0,0 0 0 0 0,0 0 0 0 0,0-1 0 0 0,0 1 0 0 0,0 0 0 0 0,0-1 0 0 0,0 1 0 0 0,0-1 0 0 0,0 1 0 0 0,0 0 0 0 0,0-1 0 0 0,0 1 0 0 0,0-1 0 0 0,0 1 0 0 0,0-1 0 0 0,0 1 0 0 0,0 0 0 0 0,0-1 0 0 0,0 1 0 0 0,0-1 0 0 0,0 1 0 0 0,-1-1 0 0 0,0 1 0 0 0,-1 0 0 0 0,1-1 0 0 0,1 1 0 0 0,-1-1 0 0 0,0 1 0 0 0,0-1 0 0 0,-1 1 0 0 0,1 0 0 0 0,0-2 0 0 0,-1 1 0 0 0,1-1 0 0 0,0 0 0 0 0,-1 1 0 0 0,0 1 0 0 0,1-1 0 0 0,0 0 0 0 0,0 1 0 0 0,1 0 0 0 0,0-1 0 0 0,0 1 0 0 0,0-1 0 0 0,0 1 0 0 0,0 0 0 0 0,-1-1 0 0 0,0 1 0 0 0,-1-2 0 0 0,-1 1 0 0 0,2-1 0 0 0,-1 1 0 0 0,0 0 0 0 0,0 0 0 0 0,1 0 0 0 0,-1 0 0 0 0,0 1 0 0 0,0 0 0 0 0,-1-1 0 0 0,1 1 0 0 0,1 0 0 0 0,-1 0 0 0 0,-1 0 0 0 0,0 0 0 0 0,1 0 0 0 0,0-1 0 0 0,1 1 0 0 0,1-1 0 0 0,-1 0 0 0 0,0 0 0 0 0,0-1 0 0 0,0 1 0 0 0,-1-2 0 0 0,0 1 0 0 0,1 0 0 0 0,-1 0 0 0 0,0 1 0 0 0,-1 0 0 0 0,1 0 0 0 0,-1 0 0 0 0,0-1 0 0 0,1 1 0 0 0,0-1 0 0 0,-1-1 0 0 0,2 1 0 0 0,0 1 0 0 0,-1 0 0 0 0,0 0 0 0 0,1 0 0 0 0,-1 0 0 0 0,0-1 0 0 0,1 0 0 0 0,0 1 0 0 0,-1 0 0 0 0,0 0 0 0 0,0 1 0 0 0,0-1 0 0 0,0 1 0 0 0,-1-2 0 0 0,1 1 0 0 0,1-1 0 0 0,-1 0 0 0 0,0 0 0 0 0,-1 0 0 0 0,1 0 0 0 0,-1 0 0 0 0,0 0 0 0 0,1 0 0 0 0,0 0 0 0 0,0 1 0 0 0,-1 1 0 0 0,0-1 0 0 0,2 0 0 0 0,-2 0 0 0 0,1 0 0 0 0,1-1 0 0 0,-1 1 0 0 0,1 0 0 0 0,-1 0 0 0 0,0 0 0 0 0,0 1 0 0 0,0-1 0 0 0,-1 1 0 0 0,1-1 0 0 0,0 1 0 0 0,-1 0 0 0 0,0-1 0 0 0,1 1 0 0 0,-1-1 0 0 0,0 1 0 0 0,0 0 0 0 0,0-1 0 0 0,0 1 0 0 0,1-1 0 0 0,-1 1 0 0 0,0-1 0 0 0,0 0 0 0 0,0-1 0 0 0,0 0 0 0 0,0-3 0 0 0,-1-2 0 0 0,1-1 0 0 0,-1-2 0 0 0,0-2 0 0 0,1 2 0 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2-15T15:46:09.120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24617 15129 16383 0 0,'1'0'0'0'0,"1"0"0"0"0,1 0 0 0 0,2 0 0 0 0,-1 1 0 0 0,0 0 0 0 0,1 0 0 0 0,-1 1 0 0 0,2 0 0 0 0,-1 0 0 0 0,-1 0 0 0 0,1 0 0 0 0,-1 0 0 0 0,0 0 0 0 0,0 0 0 0 0,0-1 0 0 0,-1 1 0 0 0,1 0 0 0 0,0 0 0 0 0,-1 0 0 0 0,1 0 0 0 0,0 0 0 0 0,0 1 0 0 0,1-1 0 0 0,0-1 0 0 0,0 1 0 0 0,-1-1 0 0 0,0 1 0 0 0,1-1 0 0 0,-1 0 0 0 0,0 1 0 0 0,0-1 0 0 0,0 1 0 0 0,-1 0 0 0 0,1 0 0 0 0,1-1 0 0 0,-1 0 0 0 0,0 1 0 0 0,0-1 0 0 0,0 1 0 0 0,-1 0 0 0 0,1 1 0 0 0,1-1 0 0 0,0 0 0 0 0,-1 0 0 0 0,0 0 0 0 0,0 0 0 0 0,1-1 0 0 0,-1 1 0 0 0,0-1 0 0 0,0 1 0 0 0,1-1 0 0 0,-1 0 0 0 0,0 1 0 0 0,0-1 0 0 0,0 0 0 0 0,1 1 0 0 0,1-1 0 0 0,-2 2 0 0 0,0-1 0 0 0,1 0 0 0 0,-1-1 0 0 0,1 1 0 0 0,1 0 0 0 0,-1-1 0 0 0,0 0 0 0 0,1 0 0 0 0,0 0 0 0 0,-1 0 0 0 0,1 1 0 0 0,0-2 0 0 0,-1 2 0 0 0,1 0 0 0 0,-1-1 0 0 0,1 0 0 0 0,-1 0 0 0 0,1-1 0 0 0,0 0 0 0 0,-1 0 0 0 0,1 0 0 0 0,-2 1 0 0 0,1 0 0 0 0,-1 0 0 0 0,1 0 0 0 0,0 0 0 0 0,0-1 0 0 0,0 1 0 0 0,0 0 0 0 0,-1 0 0 0 0,0 0 0 0 0,1 0 0 0 0,0 0 0 0 0,0-1 0 0 0,0 0 0 0 0,1 0 0 0 0,0 0 0 0 0,-1 0 0 0 0,1 0 0 0 0,-1 0 0 0 0,1 0 0 0 0,0 0 0 0 0,-1 1 0 0 0,1 0 0 0 0,-1 0 0 0 0,1 0 0 0 0,-1 0 0 0 0,1 0 0 0 0,0-1 0 0 0,-1 0 0 0 0,1 0 0 0 0,-2 1 0 0 0,1 0 0 0 0,-1 0 0 0 0,1 0 0 0 0,0 0 0 0 0,0-1 0 0 0,0 0 0 0 0,1 1 0 0 0,-1 1 0 0 0,1-1 0 0 0,-1 0 0 0 0,1-1 0 0 0,0 1 0 0 0,-1-1 0 0 0,1 0 0 0 0,-1 0 0 0 0,1 0 0 0 0,-1 0 0 0 0,1 1 0 0 0,0 0 0 0 0,-1 0 0 0 0,1 0 0 0 0,-1 1 0 0 0,1-1 0 0 0,-1 1 0 0 0,1-1 0 0 0,-1 0 0 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2-15T15:46:09.12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21959 14663 16383 0 0,'1'1'0'0'0,"1"1"0"0"0,0 0 0 0 0,0 2 0 0 0,0-1 0 0 0,0 2 0 0 0,0 0 0 0 0,0 0 0 0 0,-1 1 0 0 0,0 0 0 0 0,0-1 0 0 0,-1 1 0 0 0,0 0 0 0 0,0-1 0 0 0,-1 1 0 0 0,2 0 0 0 0,1-1 0 0 0,-1 1 0 0 0,0-1 0 0 0,0 1 0 0 0,1-1 0 0 0,-1 1 0 0 0,0 0 0 0 0,0-1 0 0 0,-1 1 0 0 0,1-1 0 0 0,-1 1 0 0 0,0-1 0 0 0,0 1 0 0 0,0 0 0 0 0,-1-1 0 0 0,1 1 0 0 0,1-1 0 0 0,1 1 0 0 0,-1-1 0 0 0,0 1 0 0 0,0-1 0 0 0,1-1 0 0 0,-1 0 0 0 0,1 1 0 0 0,-1 0 0 0 0,1 0 0 0 0,-1 0 0 0 0,0 1 0 0 0,0-1 0 0 0,-1 1 0 0 0,1-1 0 0 0,2-2 0 0 0,-1 0 0 0 0,-1 0 0 0 0,-1-1 0 0 0,0 2 0 0 0,0 0 0 0 0,-1 0 0 0 0,1 1 0 0 0,0 1 0 0 0,0-1 0 0 0,0 1 0 0 0,-1-1 0 0 0,2 1 0 0 0,1 0 0 0 0,-1 0 0 0 0,0-1 0 0 0,0 1 0 0 0,-1-1 0 0 0,0 1 0 0 0,0-1 0 0 0,0 1 0 0 0,0 0 0 0 0,0-1 0 0 0,0 1 0 0 0,0-1 0 0 0,0 1 0 0 0,0-1 0 0 0,0 1 0 0 0,0 0 0 0 0,0-1 0 0 0,0 1 0 0 0,0-1 0 0 0,0 1 0 0 0,0-1 0 0 0,0 1 0 0 0,-1 0 0 0 0,0-1 0 0 0,0 1 0 0 0,0-1 0 0 0,0 1 0 0 0,1-1 0 0 0,-1 1 0 0 0,1 0 0 0 0,0-1 0 0 0,0 1 0 0 0,0-1 0 0 0,0 1 0 0 0,0-1 0 0 0,0 1 0 0 0,-1 0 0 0 0,0-1 0 0 0,0 1 0 0 0,0-1 0 0 0,0 1 0 0 0,1-1 0 0 0,-1 1 0 0 0,-1 0 0 0 0,1-1 0 0 0,0 1 0 0 0,0-1 0 0 0,1 1 0 0 0,0-1 0 0 0,0 1 0 0 0,0 0 0 0 0,0-1 0 0 0,0 1 0 0 0,0-1 0 0 0,0 1 0 0 0,0-1 0 0 0,1 1 0 0 0,0 0 0 0 0,1-1 0 0 0,-1 1 0 0 0,1-1 0 0 0,0 1 0 0 0,0-1 0 0 0,0-1 0 0 0,1 0 0 0 0,-1 1 0 0 0,0 0 0 0 0,-1 0 0 0 0,0 0 0 0 0,1 1 0 0 0,-1-1 0 0 0,1 0 0 0 0,0-1 0 0 0,0 1 0 0 0,-1-1 0 0 0,1 0 0 0 0,0 0 0 0 0,-1 0 0 0 0,0 1 0 0 0,0 0 0 0 0,-1 0 0 0 0,1-1 0 0 0,1 1 0 0 0,0-2 0 0 0,-1-1 0 0 0,0-3 0 0 0,-2-2 0 0 0,-1-1 0 0 0,-1-2 0 0 0,-2-2 0 0 0,-1-1 0 0 0,0 1 0 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2-15T15:46:09.125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21453 14711 16383 0 0,'0'1'0'0'0,"0"1"0"0"0,0 2 0 0 0,0 0 0 0 0,0 1 0 0 0,0 1 0 0 0,0-1 0 0 0,0 1 0 0 0,0 0 0 0 0,0 0 0 0 0,0-1 0 0 0,0 1 0 0 0,0 0 0 0 0,0-1 0 0 0,0 1 0 0 0,0-1 0 0 0,0 1 0 0 0,0 0 0 0 0,0-1 0 0 0,0 1 0 0 0,0-1 0 0 0,0 1 0 0 0,0-1 0 0 0,0 1 0 0 0,0 0 0 0 0,0-2 0 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2-15T15:46:09.126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21194 14771 16383 0 0,'1'0'0'0'0,"0"1"0"0"0,0 2 0 0 0,1 0 0 0 0,0 1 0 0 0,0 1 0 0 0,0 1 0 0 0,0 0 0 0 0,0-1 0 0 0,-1 1 0 0 0,0 0 0 0 0,-1 0 0 0 0,0-1 0 0 0,0 1 0 0 0,0 0 0 0 0,1-2 0 0 0,0 1 0 0 0,0-1 0 0 0,0 1 0 0 0,0 1 0 0 0,-1 0 0 0 0,0 1 0 0 0,1 0 0 0 0,-1-1 0 0 0,0 0 0 0 0,-1 0 0 0 0,1 0 0 0 0,0-1 0 0 0,0 1 0 0 0,-1-1 0 0 0,0 1 0 0 0,0-1 0 0 0,0 1 0 0 0,0 0 0 0 0,1-1 0 0 0,0 1 0 0 0,-1-1 0 0 0,1 1 0 0 0,0-1 0 0 0,0 0 0 0 0,-2-1 0 0 0,1 1 0 0 0,0-1 0 0 0,1 1 0 0 0,-1 0 0 0 0,2 1 0 0 0,0-1 0 0 0,0 1 0 0 0,0-1 0 0 0,0 1 0 0 0,-1 0 0 0 0,1-1 0 0 0,0 0 0 0 0,0-1 0 0 0,0 1 0 0 0,1-2 0 0 0,0 1 0 0 0,0 0 0 0 0,-1 0 0 0 0,-1 1 0 0 0,1 0 0 0 0,-1 2 0 0 0,0 0 0 0 0,0 0 0 0 0,0 0 0 0 0,0-1 0 0 0,0 0 0 0 0,0 0 0 0 0,0 0 0 0 0,0-1 0 0 0,0 1 0 0 0,0-1 0 0 0,1 1 0 0 0,0-1 0 0 0,0 1 0 0 0,0 0 0 0 0,1-1 0 0 0,-1 1 0 0 0,1-1 0 0 0,-1 1 0 0 0,0-1 0 0 0,-2 1 0 0 0,0 0 0 0 0,0-1 0 0 0,0 1 0 0 0,0-1 0 0 0,0 1 0 0 0,1-1 0 0 0,0 1 0 0 0,0 0 0 0 0,0-1 0 0 0,0 1 0 0 0,0-1 0 0 0,0 1 0 0 0,0-1 0 0 0,0 1 0 0 0,0 0 0 0 0,0-1 0 0 0,0 1 0 0 0,0-1 0 0 0,1 1 0 0 0,0-1 0 0 0,1 1 0 0 0,-1 0 0 0 0,-1-1 0 0 0,2 0 0 0 0,-1-1 0 0 0,0 0 0 0 0,0 1 0 0 0,0 0 0 0 0,-1 0 0 0 0,1 0 0 0 0,-1 1 0 0 0,0-1 0 0 0,0 1 0 0 0,0 0 0 0 0,-1-1 0 0 0,1 1 0 0 0,0 0 0 0 0,0-1 0 0 0,1 0 0 0 0,1-1 0 0 0,-1 0 0 0 0,0 1 0 0 0,0-1 0 0 0,1 0 0 0 0,0-1 0 0 0,1 0 0 0 0,0 0 0 0 0,-1 0 0 0 0,1 0 0 0 0,1-2 0 0 0,-1 0 0 0 0,0-3 0 0 0,-1-1 0 0 0,-1-1 0 0 0,-1-1 0 0 0,0-1 0 0 0,0 0 0 0 0,0 0 0 0 0,0 0 0 0 0,1 0 0 0 0,0 0 0 0 0,0 0 0 0 0,1 1 0 0 0,0-1 0 0 0,1 0 0 0 0,-1 1 0 0 0,0-1 0 0 0,0 0 0 0 0,1 1 0 0 0,-1-1 0 0 0,1 0 0 0 0,-1 1 0 0 0,1-1 0 0 0,0 1 0 0 0,0 1 0 0 0,-1 1 0 0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2-15T15:46:09.127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21224 15551 16383 0 0,'1'0'0'0'0,"1"0"0"0"0,1 0 0 0 0,2 0 0 0 0,0 0 0 0 0,1 0 0 0 0,3 0 0 0 0,1 0 0 0 0,0 0 0 0 0,0 0 0 0 0,0 0 0 0 0,-1 0 0 0 0,2 0 0 0 0,-1 0 0 0 0,-2 0 0 0 0,1 0 0 0 0,-1-1 0 0 0,0 0 0 0 0,0-1 0 0 0,0 1 0 0 0,-1 1 0 0 0,0-1 0 0 0,-1 1 0 0 0,0 0 0 0 0,0 0 0 0 0,0 0 0 0 0,-1 0 0 0 0,0 0 0 0 0,1 0 0 0 0,-1 0 0 0 0,0-1 0 0 0,-1 0 0 0 0,1 0 0 0 0,-1 0 0 0 0,1 0 0 0 0,0 1 0 0 0,0-2 0 0 0,-1 1 0 0 0,0 0 0 0 0,1 0 0 0 0,0 0 0 0 0,0 1 0 0 0,0 0 0 0 0,1 0 0 0 0,0 0 0 0 0,-1 0 0 0 0,1 0 0 0 0,-1 0 0 0 0,1 0 0 0 0,0 0 0 0 0,-1-1 0 0 0,1 0 0 0 0,-1-1 0 0 0,1 1 0 0 0,0 1 0 0 0,-1-1 0 0 0,1 1 0 0 0,-1 0 0 0 0,1-1 0 0 0,-1 0 0 0 0,1 0 0 0 0,0 0 0 0 0,0-1 0 0 0,1 0 0 0 0,0 1 0 0 0,0-2 0 0 0,-1 1 0 0 0,1 1 0 0 0,-2 0 0 0 0,1-1 0 0 0,0 0 0 0 0,-1 0 0 0 0,1-1 0 0 0,-1-1 0 0 0,1 2 0 0 0,-1-1 0 0 0,1 1 0 0 0,-1-1 0 0 0,1 0 0 0 0,-1 1 0 0 0,1 1 0 0 0,-1-1 0 0 0,-1 1 0 0 0,0-2 0 0 0,1 1 0 0 0,0-1 0 0 0,0 1 0 0 0,0 0 0 0 0,0-1 0 0 0,-1 1 0 0 0,1 1 0 0 0,-1-1 0 0 0,1 1 0 0 0,0-1 0 0 0,1 1 0 0 0,-2-1 0 0 0,1 0 0 0 0,-1 0 0 0 0,0 0 0 0 0,-1 0 0 0 0,1 1 0 0 0,1 0 0 0 0,0 0 0 0 0,0 0 0 0 0,-1 0 0 0 0,0 0 0 0 0,1 0 0 0 0,-1-1 0 0 0,-1 0 0 0 0,1 1 0 0 0,1-1 0 0 0,0 1 0 0 0,0-1 0 0 0,0 1 0 0 0,1 0 0 0 0,-1 0 0 0 0,1 1 0 0 0,0-2 0 0 0,-1 1 0 0 0,1 0 0 0 0,-1 0 0 0 0,0-1 0 0 0,-1 1 0 0 0,1-1 0 0 0,-2 1 0 0 0,-3 1 0 0 0,-2-1 0 0 0,-1 0 0 0 0,-2 0 0 0 0,0 0 0 0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2-15T15:46:09.128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21183 14713 16383 0 0,'1'0'0'0'0,"2"0"0"0"0,0 0 0 0 0,2 1 0 0 0,2 1 0 0 0,0-1 0 0 0,1 0 0 0 0,0 0 0 0 0,1-1 0 0 0,1 1 0 0 0,2-1 0 0 0,1 0 0 0 0,2 1 0 0 0,-1 0 0 0 0,-1 1 0 0 0,0-1 0 0 0,0 0 0 0 0,-2 1 0 0 0,-1 0 0 0 0,1-1 0 0 0,-1 1 0 0 0,0-1 0 0 0,0 1 0 0 0,-1-1 0 0 0,1-1 0 0 0,-1 1 0 0 0,-1-1 0 0 0,0 0 0 0 0,-2 0 0 0 0,0 0 0 0 0,0 0 0 0 0,-1 0 0 0 0,1 0 0 0 0,-1 0 0 0 0,1 0 0 0 0,-1 0 0 0 0,1 0 0 0 0,-1 0 0 0 0,1 0 0 0 0,-1 0 0 0 0,1 0 0 0 0,-1 0 0 0 0,1 0 0 0 0,-1 1 0 0 0,-1 0 0 0 0,0 0 0 0 0,1 0 0 0 0,0 0 0 0 0,0-1 0 0 0,0 0 0 0 0,1 0 0 0 0,-1 0 0 0 0,1 0 0 0 0,0 0 0 0 0,-1 0 0 0 0,1 0 0 0 0,-1 0 0 0 0,1 0 0 0 0,0 0 0 0 0,-1 0 0 0 0,1 0 0 0 0,-1 0 0 0 0,1 0 0 0 0,-1 0 0 0 0,1 1 0 0 0,0 0 0 0 0,-2 2 0 0 0,1-1 0 0 0,-1 0 0 0 0,1-1 0 0 0,-1 0 0 0 0,2 0 0 0 0,-1-1 0 0 0,0 0 0 0 0,0 1 0 0 0,-1 0 0 0 0,0-1 0 0 0,-1 0 0 0 0,1-1 0 0 0,0 0 0 0 0,1 1 0 0 0,0 0 0 0 0,0-1 0 0 0,1 1 0 0 0,-2 1 0 0 0,1 0 0 0 0,-1 1 0 0 0,1-1 0 0 0,0-1 0 0 0,0 1 0 0 0,1-1 0 0 0,-1 0 0 0 0,1 0 0 0 0,-1 0 0 0 0,1 0 0 0 0,-1 0 0 0 0,1 0 0 0 0,0 0 0 0 0,-1 0 0 0 0,1 0 0 0 0,-1 0 0 0 0,1 0 0 0 0,0 0 0 0 0,-1 0 0 0 0,1 0 0 0 0,-1 0 0 0 0,1 0 0 0 0,-1 0 0 0 0,1 0 0 0 0,0 0 0 0 0,-1 0 0 0 0,1-1 0 0 0,-1 0 0 0 0,1-1 0 0 0,-1 1 0 0 0,1 1 0 0 0,0-2 0 0 0,-1 1 0 0 0,1-1 0 0 0,-2 1 0 0 0,1-1 0 0 0,-1 0 0 0 0,1 1 0 0 0,-1-1 0 0 0,2 0 0 0 0,-3 1 0 0 0,-2 0 0 0 0,-2 0 0 0 0,-2 1 0 0 0,-2 0 0 0 0,0-1 0 0 0,-1 0 0 0 0,-1 0 0 0 0,1 0 0 0 0,0 0 0 0 0,0 1 0 0 0,-1-1 0 0 0,0 1 0 0 0,0 0 0 0 0,0 0 0 0 0,1 0 0 0 0,-1 0 0 0 0,2 1 0 0 0,-2-1 0 0 0,0 0 0 0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2-15T15:46:09.129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21542 14811 16383 0 0,'0'1'0'0'0,"1"0"0"0"0,1 0 0 0 0,0 1 0 0 0,2 0 0 0 0,-2 1 0 0 0,2-1 0 0 0,-1 1 0 0 0,0 0 0 0 0,0 0 0 0 0,-1 1 0 0 0,0-1 0 0 0,0 1 0 0 0,1 0 0 0 0,-1 0 0 0 0,1 0 0 0 0,-1 0 0 0 0,1 0 0 0 0,0 1 0 0 0,-1 0 0 0 0,0 0 0 0 0,0 1 0 0 0,1-2 0 0 0,-1 1 0 0 0,0-1 0 0 0,0 0 0 0 0,0-1 0 0 0,0 1 0 0 0,-1 1 0 0 0,0 0 0 0 0,-1 0 0 0 0,0 0 0 0 0,0 1 0 0 0,1-2 0 0 0,0 1 0 0 0,0-1 0 0 0,0 1 0 0 0,0 0 0 0 0,-1 0 0 0 0,1-1 0 0 0,1 1 0 0 0,-1-1 0 0 0,1 0 0 0 0,0-1 0 0 0,0 0 0 0 0,1 1 0 0 0,0-2 0 0 0,-1 1 0 0 0,1 1 0 0 0,0 0 0 0 0,0 0 0 0 0,0-1 0 0 0,-1 2 0 0 0,0-2 0 0 0,0 1 0 0 0,1-1 0 0 0,-1 0 0 0 0,0 1 0 0 0,0 0 0 0 0,0 1 0 0 0,0 0 0 0 0,0 1 0 0 0,0-1 0 0 0,-1 1 0 0 0,0-1 0 0 0,0 1 0 0 0,-1 0 0 0 0,1-2 0 0 0,1 1 0 0 0,-1-1 0 0 0,1 0 0 0 0,-1-1 0 0 0,1 1 0 0 0,-1 1 0 0 0,1-1 0 0 0,0 0 0 0 0,-1 0 0 0 0,1-1 0 0 0,0 1 0 0 0,-1 0 0 0 0,1 0 0 0 0,0-1 0 0 0,0 1 0 0 0,0 0 0 0 0,0-1 0 0 0,0 1 0 0 0,0 0 0 0 0,0-1 0 0 0,-1 1 0 0 0,1 0 0 0 0,0 0 0 0 0,0 0 0 0 0,-1 0 0 0 0,-1 1 0 0 0,1 0 0 0 0,0 0 0 0 0,0-1 0 0 0,0 0 0 0 0,0 1 0 0 0,0 0 0 0 0,-1 0 0 0 0,0 1 0 0 0,0-1 0 0 0,-1 0 0 0 0,0-1 0 0 0,0 0 0 0 0,0 1 0 0 0,-1-1 0 0 0,0 0 0 0 0,1 0 0 0 0,-1 0 0 0 0,0-1 0 0 0,0 1 0 0 0,1 1 0 0 0,-1-1 0 0 0,1 0 0 0 0,-1 0 0 0 0,1 0 0 0 0,0 0 0 0 0,-1 0 0 0 0,1 1 0 0 0,-1-1 0 0 0,0 1 0 0 0,0 0 0 0 0,0 0 0 0 0,0-1 0 0 0,1 1 0 0 0,-1-1 0 0 0,1 0 0 0 0,-1 0 0 0 0,1 0 0 0 0,-1 1 0 0 0,0 0 0 0 0,0 0 0 0 0,0-1 0 0 0,0 1 0 0 0,1-1 0 0 0,-2 1 0 0 0,1 0 0 0 0,1 0 0 0 0,-1-1 0 0 0,0 2 0 0 0,-1-1 0 0 0,1-1 0 0 0,0 1 0 0 0,0 0 0 0 0,-1 1 0 0 0,1-2 0 0 0,-1 0 0 0 0,1 1 0 0 0,1-1 0 0 0,0 1 0 0 0,0-1 0 0 0,-1 0 0 0 0,0 0 0 0 0,-1-3 0 0 0,-1-1 0 0 0,-1-2 0 0 0,0-1 0 0 0,-1-1 0 0 0,1-1 0 0 0,-1 0 0 0 0,0-1 0 0 0,0 1 0 0 0,0-1 0 0 0,-1 0 0 0 0,1 1 0 0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2-15T15:46:09.130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21062 15056 16383 0 0,'1'0'0'0'0,"1"0"0"0"0,1 0 0 0 0,1 1 0 0 0,0 1 0 0 0,-1 0 0 0 0,0 0 0 0 0,1 0 0 0 0,0 0 0 0 0,-1 0 0 0 0,1 0 0 0 0,1-1 0 0 0,-1 1 0 0 0,0 0 0 0 0,-1 0 0 0 0,0 0 0 0 0,1 0 0 0 0,0 0 0 0 0,1 0 0 0 0,0 0 0 0 0,0 0 0 0 0,-1 0 0 0 0,0-1 0 0 0,1 1 0 0 0,0-2 0 0 0,0 1 0 0 0,1-1 0 0 0,-1 1 0 0 0,1 0 0 0 0,-1 0 0 0 0,1 0 0 0 0,-1 0 0 0 0,-1 1 0 0 0,1-1 0 0 0,-1 1 0 0 0,1-2 0 0 0,0 1 0 0 0,1-1 0 0 0,-1 0 0 0 0,1 0 0 0 0,-1 0 0 0 0,1 0 0 0 0,-1 0 0 0 0,1 0 0 0 0,0 0 0 0 0,-1-1 0 0 0,1 1 0 0 0,-1 0 0 0 0,1 0 0 0 0,0 0 0 0 0,-1 0 0 0 0,1 0 0 0 0,-1 0 0 0 0,1 0 0 0 0,-1 0 0 0 0,1 0 0 0 0,0 0 0 0 0,-1 0 0 0 0,1 0 0 0 0,-1 0 0 0 0,1 0 0 0 0,-1 0 0 0 0,1 0 0 0 0,0 0 0 0 0,-1 0 0 0 0,1 0 0 0 0,-1 0 0 0 0,1 0 0 0 0,-1 0 0 0 0,1 0 0 0 0,0 0 0 0 0,-1 0 0 0 0,1 0 0 0 0,-1 0 0 0 0,1 0 0 0 0,-1 0 0 0 0,1 0 0 0 0,0 0 0 0 0,-1 0 0 0 0,1 0 0 0 0,-1 0 0 0 0,1 0 0 0 0,-1 0 0 0 0,1 0 0 0 0,0 0 0 0 0,-1 0 0 0 0,1 0 0 0 0,-1 0 0 0 0,1 0 0 0 0,-1 0 0 0 0,1 0 0 0 0,0 0 0 0 0,-1-2 0 0 0,1 1 0 0 0,-1 0 0 0 0,1 0 0 0 0,-1 1 0 0 0,1 0 0 0 0,0 0 0 0 0,-1 0 0 0 0,1 0 0 0 0,-1 0 0 0 0,0-1 0 0 0,-1 0 0 0 0,1-1 0 0 0,-1 1 0 0 0,0 0 0 0 0,0-1 0 0 0,0 1 0 0 0,1-1 0 0 0,0 2 0 0 0,0-1 0 0 0,0 1 0 0 0,1 0 0 0 0,-1 0 0 0 0,0-1 0 0 0,-1 0 0 0 0,1 0 0 0 0,-1 0 0 0 0,1 0 0 0 0,1 1 0 0 0,-1 0 0 0 0,0 0 0 0 0,1 0 0 0 0,0 0 0 0 0,-1 0 0 0 0,1 0 0 0 0,-1 0 0 0 0,1 0 0 0 0,0 0 0 0 0,-1 0 0 0 0,1 0 0 0 0,-1 0 0 0 0,1 0 0 0 0,-1 0 0 0 0,1 0 0 0 0,0 0 0 0 0,-1 0 0 0 0,1 0 0 0 0,-1 0 0 0 0,1 0 0 0 0,-1 0 0 0 0,1 0 0 0 0,0 0 0 0 0,-1 0 0 0 0,1 0 0 0 0,-1 0 0 0 0,1 0 0 0 0,-1 0 0 0 0,1 0 0 0 0,0 0 0 0 0,-1 0 0 0 0,1 0 0 0 0,-1 0 0 0 0,-1 1 0 0 0,-3 0 0 0 0,-2 0 0 0 0,-2 0 0 0 0,-2 1 0 0 0,-1 0 0 0 0,-1-1 0 0 0,0 0 0 0 0,-1 0 0 0 0,0-1 0 0 0,-2 1 0 0 0,0 1 0 0 0,-3 0 0 0 0,-2 1 0 0 0,2-1 0 0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2-15T15:46:09.210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22037 10484 16383 0 0,'0'1'0'0'0,"0"1"0"0"0,-1 2 0 0 0,0 0 0 0 0,-1 0 0 0 0,0 1 0 0 0,-1-1 0 0 0,0 1 0 0 0,0-1 0 0 0,0 0 0 0 0,0 0 0 0 0,0 1 0 0 0,0 0 0 0 0,0 0 0 0 0,-1 1 0 0 0,1-1 0 0 0,0 1 0 0 0,-1-1 0 0 0,1 1 0 0 0,0 0 0 0 0,1-1 0 0 0,-1 1 0 0 0,0-1 0 0 0,0 1 0 0 0,1 0 0 0 0,-1-1 0 0 0,1 0 0 0 0,0-1 0 0 0,0 0 0 0 0,1 1 0 0 0,0-1 0 0 0,-1 0 0 0 0,0-1 0 0 0,0 0 0 0 0,0 1 0 0 0,-1 0 0 0 0,0 1 0 0 0,-1 0 0 0 0,1 0 0 0 0,-1 0 0 0 0,1-1 0 0 0,-1 1 0 0 0,1 0 0 0 0,0-1 0 0 0,-1 0 0 0 0,1 0 0 0 0,0-1 0 0 0,-1 1 0 0 0,-1 0 0 0 0,0 0 0 0 0,1 1 0 0 0,-1 0 0 0 0,0 1 0 0 0,-1 0 0 0 0,-1-2 0 0 0,2 1 0 0 0,0-2 0 0 0,1 1 0 0 0,0-1 0 0 0,1 0 0 0 0,0-1 0 0 0,-1 1 0 0 0,0 0 0 0 0,1 2 0 0 0,-1-2 0 0 0,0 1 0 0 0,3-1 0 0 0,2 1 0 0 0,1-1 0 0 0,2 0 0 0 0,2 0 0 0 0,1 1 0 0 0,1-1 0 0 0,-1 0 0 0 0,0 1 0 0 0,-1-2 0 0 0,0 1 0 0 0,0 0 0 0 0,-1-1 0 0 0,0 0 0 0 0,-1 0 0 0 0,0 1 0 0 0,-1-1 0 0 0,1 0 0 0 0,-1 0 0 0 0,0 0 0 0 0,0 1 0 0 0,0-1 0 0 0,0 1 0 0 0,0 0 0 0 0,-1 0 0 0 0,1-1 0 0 0,0 1 0 0 0,0 0 0 0 0,-1 0 0 0 0,1 0 0 0 0,0-1 0 0 0,0 1 0 0 0,0 0 0 0 0,-1 0 0 0 0,1 0 0 0 0,-1 0 0 0 0,0 0 0 0 0,0 1 0 0 0,0 0 0 0 0,0 0 0 0 0,0 1 0 0 0,0 0 0 0 0,1-1 0 0 0,0 0 0 0 0,-1 1 0 0 0,1-1 0 0 0,0 0 0 0 0,0 0 0 0 0,0 1 0 0 0,1 0 0 0 0,-1-1 0 0 0,0 0 0 0 0,1 0 0 0 0,-2 1 0 0 0,1-1 0 0 0,0 0 0 0 0,0-1 0 0 0,0 1 0 0 0,-2-1 0 0 0,1 1 0 0 0,-1 1 0 0 0,-1 0 0 0 0,0 1 0 0 0,0-1 0 0 0,0 1 0 0 0,0 0 0 0 0,0-1 0 0 0,0 1 0 0 0,0-1 0 0 0,0 1 0 0 0,-1 0 0 0 0,1-1 0 0 0,0 1 0 0 0,0-1 0 0 0,0 1 0 0 0,1 0 0 0 0,-2-2 0 0 0,-1 0 0 0 0,1 1 0 0 0,0-1 0 0 0,0 1 0 0 0,0 0 0 0 0,-1-1 0 0 0,1 0 0 0 0,0 1 0 0 0,0-1 0 0 0,1 2 0 0 0,0-1 0 0 0,0 1 0 0 0,0-1 0 0 0,0 1 0 0 0,0-1 0 0 0,0 1 0 0 0,0 0 0 0 0,0 0 0 0 0,0 1 0 0 0,0 0 0 0 0,0 0 0 0 0,0 0 0 0 0,0-1 0 0 0,0 0 0 0 0,0-1 0 0 0,0 1 0 0 0,0-1 0 0 0,0 1 0 0 0,0-1 0 0 0,0 1 0 0 0,0-1 0 0 0,0 1 0 0 0,0-1 0 0 0,-1 0 0 0 0,0-1 0 0 0,0 1 0 0 0,0-1 0 0 0,-1 0 0 0 0,0 0 0 0 0,1 0 0 0 0,0 1 0 0 0,0 0 0 0 0,0-1 0 0 0,-1 0 0 0 0,1 0 0 0 0,0 1 0 0 0,0 0 0 0 0,0-1 0 0 0,0 0 0 0 0,-1 1 0 0 0,1-1 0 0 0,0 0 0 0 0,-1 0 0 0 0,1 1 0 0 0,0-1 0 0 0,-1 1 0 0 0,1 0 0 0 0,-2 1 0 0 0,1-1 0 0 0,-1 1 0 0 0,0-1 0 0 0,1 1 0 0 0,1 0 0 0 0,-1-2 0 0 0,0 1 0 0 0,1-1 0 0 0,0 1 0 0 0,1-1 0 0 0,2 0 0 0 0,1-1 0 0 0,3 0 0 0 0,1 0 0 0 0,0-1 0 0 0,0-1 0 0 0,-1 0 0 0 0,2 0 0 0 0,-1 0 0 0 0,1 0 0 0 0,-2 0 0 0 0,2 0 0 0 0,0 0 0 0 0,-1 1 0 0 0,-1-1 0 0 0,2 1 0 0 0,-1 0 0 0 0,1 0 0 0 0,-2-1 0 0 0,2 1 0 0 0,-1 0 0 0 0,1-1 0 0 0,-2 0 0 0 0,1 0 0 0 0,-1 0 0 0 0,-1 0 0 0 0,1 0 0 0 0,0 0 0 0 0,-1 0 0 0 0,1 1 0 0 0,-1-1 0 0 0,1 1 0 0 0,-2 0 0 0 0,0-1 0 0 0,1 1 0 0 0,-1-1 0 0 0,0 1 0 0 0,-1 0 0 0 0,-1 2 0 0 0,-1 0 0 0 0,0 1 0 0 0,-2 1 0 0 0,0-1 0 0 0,-1 1 0 0 0,0 0 0 0 0,0 0 0 0 0,-1-1 0 0 0,1 1 0 0 0,0 0 0 0 0,-1-2 0 0 0,1 1 0 0 0,0-1 0 0 0,0 1 0 0 0,0 0 0 0 0,0 0 0 0 0,-1 0 0 0 0,0 0 0 0 0,1 1 0 0 0,-1 0 0 0 0,0-1 0 0 0,0 0 0 0 0,0-1 0 0 0,0 1 0 0 0,1-1 0 0 0,-1 0 0 0 0,0 1 0 0 0,0 0 0 0 0,0 0 0 0 0,0 0 0 0 0,0 0 0 0 0,-2 0 0 0 0,0 1 0 0 0,0 0 0 0 0,0 0 0 0 0,2 0 0 0 0,-1-2 0 0 0,2 0 0 0 0,-1 0 0 0 0,1-1 0 0 0,-1 0 0 0 0,0-1 0 0 0,0 1 0 0 0,1 0 0 0 0,-1 0 0 0 0,0 1 0 0 0,0 1 0 0 0,0-1 0 0 0,-1 0 0 0 0,1 0 0 0 0,0-1 0 0 0,-1 0 0 0 0,1 0 0 0 0,1 1 0 0 0,1 0 0 0 0,-1 0 0 0 0,0-1 0 0 0,-1 2 0 0 0,0-2 0 0 0,0 1 0 0 0,0-1 0 0 0,0 0 0 0 0,0 0 0 0 0,0 0 0 0 0,0 0 0 0 0,0 0 0 0 0,0-1 0 0 0,1 1 0 0 0,-1 0 0 0 0,0 0 0 0 0,0-1 0 0 0,1 1 0 0 0,-1 0 0 0 0,0 0 0 0 0,0-1 0 0 0,0 1 0 0 0,0 0 0 0 0,1 0 0 0 0,-1-1 0 0 0,0 1 0 0 0,0 0 0 0 0,0 0 0 0 0,1 1 0 0 0,1 0 0 0 0,0 1 0 0 0,1 0 0 0 0,-1 0 0 0 0,2 1 0 0 0,-1-1 0 0 0,1 1 0 0 0,0 0 0 0 0,0 0 0 0 0,1-1 0 0 0,0 1 0 0 0,0-1 0 0 0,0 1 0 0 0,0 0 0 0 0,0-1 0 0 0,0 1 0 0 0,0-1 0 0 0,-1 1 0 0 0,2-2 0 0 0,-2 1 0 0 0,1-1 0 0 0,0 0 0 0 0,0-1 0 0 0,1 1 0 0 0,-1 1 0 0 0,1-1 0 0 0,-1 2 0 0 0,0-1 0 0 0,0 1 0 0 0,0-2 0 0 0,-1 1 0 0 0,2-1 0 0 0,-1 1 0 0 0,0 0 0 0 0,0-1 0 0 0,0 0 0 0 0,-1 0 0 0 0,1 1 0 0 0,-1 0 0 0 0,1 0 0 0 0,-1 0 0 0 0,0 1 0 0 0,1-1 0 0 0,-1-1 0 0 0,1 0 0 0 0,-1 1 0 0 0,-1 0 0 0 0,2-1 0 0 0,0-1 0 0 0,0 0 0 0 0,1 1 0 0 0,-2 0 0 0 0,0 0 0 0 0,0 1 0 0 0,-1 1 0 0 0,0-1 0 0 0,0 1 0 0 0,0-1 0 0 0,0 1 0 0 0,0 0 0 0 0,0-1 0 0 0,0 1 0 0 0,1 0 0 0 0,0-1 0 0 0,0 1 0 0 0,0-1 0 0 0,1 1 0 0 0,-1-1 0 0 0,1 1 0 0 0,-1 0 0 0 0,0-1 0 0 0,2 1 0 0 0,1-1 0 0 0,-1 1 0 0 0,1 1 0 0 0,0 0 0 0 0,0 0 0 0 0,0 0 0 0 0,0 1 0 0 0,-1 1 0 0 0,1 1 0 0 0,0-1 0 0 0,0 1 0 0 0,-1 0 0 0 0,0 0 0 0 0,0 0 0 0 0,0 1 0 0 0,1-1 0 0 0,-1-1 0 0 0,1 1 0 0 0,0-2 0 0 0,0 0 0 0 0,-1 1 0 0 0,0-2 0 0 0,0 0 0 0 0,-2-1 0 0 0,1-1 0 0 0,-1-1 0 0 0,1 1 0 0 0,0-2 0 0 0,-1-1 0 0 0,2-2 0 0 0,0-1 0 0 0,1-1 0 0 0,0-1 0 0 0,0 0 0 0 0,0 1 0 0 0,1-1 0 0 0,0 1 0 0 0,-1-1 0 0 0,1 1 0 0 0,-1 0 0 0 0,1 0 0 0 0,0 2 0 0 0,-1-2 0 0 0,0 1 0 0 0,-1-1 0 0 0,1-1 0 0 0,-1 2 0 0 0,2-2 0 0 0,-1 1 0 0 0,1 1 0 0 0,1-1 0 0 0,-2 2 0 0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2-15T15:46:09.211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22040 10489 16383 0 0,'-1'0'0'0'0,"-1"-1"0"0"0,-2 0 0 0 0,0-1 0 0 0,-1-1 0 0 0,-1 2 0 0 0,0-2 0 0 0,1 1 0 0 0,-1 0 0 0 0,1 0 0 0 0,0 0 0 0 0,1 0 0 0 0,0 0 0 0 0,0 0 0 0 0,0 0 0 0 0,0-1 0 0 0,0 1 0 0 0,1-2 0 0 0,1 0 0 0 0,1-1 0 0 0,0-1 0 0 0,1 1 0 0 0,0-1 0 0 0,0 0 0 0 0,0 1 0 0 0,1-1 0 0 0,-1 0 0 0 0,0 0 0 0 0,0 1 0 0 0,0-1 0 0 0,0 0 0 0 0,0 1 0 0 0,0-1 0 0 0,0 0 0 0 0,0 1 0 0 0,0-1 0 0 0,0 0 0 0 0,0 1 0 0 0,0-1 0 0 0,0 0 0 0 0,0 1 0 0 0,0-1 0 0 0,0 0 0 0 0,0 1 0 0 0,1 0 0 0 0,0 1 0 0 0,0-1 0 0 0,0 0 0 0 0,0 0 0 0 0,0 1 0 0 0,1 0 0 0 0,-1 2 0 0 0,-1 1 0 0 0,-1 3 0 0 0,1 2 0 0 0,-2 1 0 0 0,0 1 0 0 0,0 1 0 0 0,0 1 0 0 0,0-2 0 0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2-15T15:46:09.212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22099 12543 16383 0 0,'-1'0'0'0'0,"0"-1"0"0"0,-1-1 0 0 0,-2 0 0 0 0,1-1 0 0 0,0 0 0 0 0,-2 0 0 0 0,2 1 0 0 0,-1-1 0 0 0,0 1 0 0 0,-1-1 0 0 0,1 0 0 0 0,0 1 0 0 0,0 0 0 0 0,-1 1 0 0 0,1 3 0 0 0,0 1 0 0 0,0 1 0 0 0,1 0 0 0 0,-1 0 0 0 0,1 1 0 0 0,-1-1 0 0 0,0 0 0 0 0,1 0 0 0 0,-1 1 0 0 0,0 0 0 0 0,1 0 0 0 0,-1-1 0 0 0,0 1 0 0 0,0-1 0 0 0,1 0 0 0 0,-1-1 0 0 0,1 1 0 0 0,0 1 0 0 0,0-1 0 0 0,1 0 0 0 0,-1 0 0 0 0,0-1 0 0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12-15T15:46:09.213"/>
    </inkml:context>
    <inkml:brush xml:id="br0">
      <inkml:brushProperty name="width" value="0.1" units="cm"/>
      <inkml:brushProperty name="height" value="0.1" units="cm"/>
    </inkml:brush>
  </inkml:definitions>
  <inkml:trace contextRef="#ctx0" brushRef="#br0">22001 10278 16383 0 0,'1'0'0'0'0,"1"0"0"0"0,-1 3 0 0 0,0 0 0 0 0,-1 1 0 0 0,0 1 0 0 0,-1-1 0 0 0,0 0 0 0 0,0 1 0 0 0,0 0 0 0 0,0 1 0 0 0,1-1 0 0 0,-1 1 0 0 0,0-1 0 0 0,0 1 0 0 0,0 0 0 0 0,0-1 0 0 0,0 1 0 0 0,-1-1 0 0 0,1 1 0 0 0,-1 0 0 0 0,0-1 0 0 0,0 1 0 0 0,1-1 0 0 0,-1 1 0 0 0,1-1 0 0 0,-2 1 0 0 0,1 0 0 0 0,0-1 0 0 0,0 1 0 0 0,0-1 0 0 0,-1 1 0 0 0,1 1 0 0 0,-1 0 0 0 0,0 0 0 0 0,1-1 0 0 0,0 1 0 0 0,0-1 0 0 0,-1 0 0 0 0,1-1 0 0 0,0 1 0 0 0,-1-1 0 0 0,1 1 0 0 0,0-1 0 0 0,-1 1 0 0 0,1 0 0 0 0,1-1 0 0 0,-1 0 0 0 0,1-1 0 0 0,-1 0 0 0 0,1 1 0 0 0,0-1 0 0 0,-1 0 0 0 0,1 0 0 0 0,-1 0 0 0 0,0-1 0 0 0,0 1 0 0 0,1 1 0 0 0,0-2 0 0 0,-1 1 0 0 0,-1 0 0 0 0,1-1 0 0 0,-1 0 0 0 0,1 0 0 0 0,-1 0 0 0 0,0 1 0 0 0,0 1 0 0 0,0 0 0 0 0,0 1 0 0 0,0-1 0 0 0,-2 1 0 0 0,0 0 0 0 0,1-1 0 0 0,0 1 0 0 0,-1 0 0 0 0,2-1 0 0 0,-1 1 0 0 0,0-1 0 0 0,-1 1 0 0 0,1 0 0 0 0,0-1 0 0 0,0 1 0 0 0,0-1 0 0 0,0 0 0 0 0,1-1 0 0 0,0 0 0 0 0,0-1 0 0 0,0 1 0 0 0,1 0 0 0 0,-1 0 0 0 0,0-1 0 0 0,1 1 0 0 0,0 0 0 0 0,0 0 0 0 0,-1-1 0 0 0,1 0 0 0 0,0 1 0 0 0,0-1 0 0 0,0 0 0 0 0,-1 1 0 0 0,1 1 0 0 0,-1-1 0 0 0,0 0 0 0 0,0 0 0 0 0,0 1 0 0 0,0 0 0 0 0,1 0 0 0 0,-1 0 0 0 0,-1 1 0 0 0,1-1 0 0 0,-1 1 0 0 0,1 0 0 0 0,0-2 0 0 0,0 1 0 0 0,1-1 0 0 0,0 1 0 0 0,2 0 0 0 0,0 0 0 0 0,2 0 0 0 0,2 1 0 0 0,0-1 0 0 0,1 0 0 0 0,0-1 0 0 0,0 0 0 0 0,-2-1 0 0 0,1 0 0 0 0,-1 0 0 0 0,0-1 0 0 0,0 1 0 0 0,0 0 0 0 0,-1-1 0 0 0,1 1 0 0 0,-1 0 0 0 0,1 0 0 0 0,1 2 0 0 0,0-1 0 0 0,1 1 0 0 0,-1-1 0 0 0,0-1 0 0 0,0 1 0 0 0,-1-1 0 0 0,1 0 0 0 0,0 0 0 0 0,1 0 0 0 0,-1 1 0 0 0,0-1 0 0 0,1 0 0 0 0,-1 0 0 0 0,1 0 0 0 0,1 0 0 0 0,-1 2 0 0 0,1-2 0 0 0,-1 1 0 0 0,1 0 0 0 0,-1 0 0 0 0,1 0 0 0 0,0-1 0 0 0,-1 0 0 0 0,1 0 0 0 0,-1-1 0 0 0,1 0 0 0 0,0 0 0 0 0,-1 0 0 0 0,1 0 0 0 0,-1 0 0 0 0,1 0 0 0 0,-1 0 0 0 0,1 0 0 0 0,0 0 0 0 0,-1-1 0 0 0,1 1 0 0 0,-1-1 0 0 0,1 1 0 0 0,-1 0 0 0 0,1 0 0 0 0,-1 0 0 0 0,-1 0 0 0 0,0-1 0 0 0,0 1 0 0 0,0 0 0 0 0,0 0 0 0 0,-1 0 0 0 0,0 0 0 0 0,1 0 0 0 0,1 1 0 0 0,0-1 0 0 0,0 0 0 0 0,0 0 0 0 0,1 0 0 0 0,0-1 0 0 0,-2 0 0 0 0,0 2 0 0 0,-2 1 0 0 0,-1 0 0 0 0,0 1 0 0 0,-1 0 0 0 0,1 0 0 0 0,0-1 0 0 0,0 1 0 0 0,-1 0 0 0 0,1 0 0 0 0,-1 0 0 0 0,0 0 0 0 0,0 1 0 0 0,0 0 0 0 0,0-1 0 0 0,0 1 0 0 0,0-1 0 0 0,0 1 0 0 0,0 0 0 0 0,0-1 0 0 0,0 1 0 0 0,0-1 0 0 0,0 1 0 0 0,0 1 0 0 0,0 0 0 0 0,0 0 0 0 0,0-1 0 0 0,0 1 0 0 0,0-1 0 0 0,0 0 0 0 0,0-1 0 0 0,0 1 0 0 0,0-1 0 0 0,0 1 0 0 0,0 0 0 0 0,0-1 0 0 0,0 1 0 0 0,-1-2 0 0 0,0 0 0 0 0,0 1 0 0 0,0-1 0 0 0,0 1 0 0 0,1 0 0 0 0,-1 1 0 0 0,1-1 0 0 0,0 1 0 0 0,0-1 0 0 0,0 1 0 0 0,0 0 0 0 0,1-1 0 0 0,-1 1 0 0 0,1 0 0 0 0,0-1 0 0 0,0 1 0 0 0,0-1 0 0 0,0 1 0 0 0,-1-1 0 0 0,0 1 0 0 0,0 0 0 0 0,0-1 0 0 0,0 1 0 0 0,0-1 0 0 0,0 1 0 0 0,0-1 0 0 0,0 1 0 0 0,0 0 0 0 0,0-1 0 0 0,1 0 0 0 0,0-1 0 0 0,1 0 0 0 0,-1 1 0 0 0,-1 0 0 0 0,1 0 0 0 0,-1 0 0 0 0,0 1 0 0 0,0-1 0 0 0,0 1 0 0 0,-1 0 0 0 0,0-1 0 0 0,-2 1 0 0 0,1 0 0 0 0,0-1 0 0 0,0 1 0 0 0,-1-1 0 0 0,1 1 0 0 0,-1-1 0 0 0,1 1 0 0 0,0-1 0 0 0,0-1 0 0 0,0 0 0 0 0,1 1 0 0 0,-1-1 0 0 0,1 0 0 0 0,-1 0 0 0 0,2 0 0 0 0,-2 0 0 0 0,0 0 0 0 0,1 0 0 0 0,0 1 0 0 0,0 0 0 0 0,2-1 0 0 0,1-1 0 0 0,0 0 0 0 0,2 0 0 0 0,-1 0 0 0 0,2 0 0 0 0,-1 1 0 0 0,0 0 0 0 0,0 0 0 0 0,-1 0 0 0 0,0 0 0 0 0,-1 1 0 0 0,0 1 0 0 0,-2-1 0 0 0,1 1 0 0 0,-1-1 0 0 0,0 1 0 0 0,0 0 0 0 0,-1-1 0 0 0,1 1 0 0 0,0-1 0 0 0,0 1 0 0 0,0 0 0 0 0,0-1 0 0 0,0 1 0 0 0,0-1 0 0 0,1 1 0 0 0,0-1 0 0 0,0 1 0 0 0,-1 0 0 0 0,0-1 0 0 0,-1 1 0 0 0,-1-1 0 0 0,1 1 0 0 0,-1-1 0 0 0,1 1 0 0 0,-1-1 0 0 0,0-1 0 0 0,1 0 0 0 0,0 1 0 0 0,0 0 0 0 0,0 0 0 0 0,1 0 0 0 0,0 1 0 0 0,0-1 0 0 0,0 1 0 0 0,0-1 0 0 0,-2-1 0 0 0,1 0 0 0 0,-1 1 0 0 0,0 0 0 0 0,1 0 0 0 0,-2 0 0 0 0,1-1 0 0 0,1 0 0 0 0,0 1 0 0 0,-1 0 0 0 0,0 0 0 0 0,0-1 0 0 0,0 1 0 0 0,0-1 0 0 0,-1 1 0 0 0,1 0 0 0 0,1 0 0 0 0,-1-1 0 0 0,0 0 0 0 0,0 1 0 0 0,1-1 0 0 0,0 1 0 0 0,0 0 0 0 0,-1-1 0 0 0,1 0 0 0 0,-1 1 0 0 0,0 0 0 0 0,1 0 0 0 0,0 0 0 0 0,-1 0 0 0 0,0-1 0 0 0,1 1 0 0 0,0-1 0 0 0,-1 0 0 0 0,1 0 0 0 0,-1 0 0 0 0,0 0 0 0 0,0 0 0 0 0,1 0 0 0 0,0 0 0 0 0,-1 0 0 0 0,0 0 0 0 0,1 0 0 0 0,-1 0 0 0 0,0-1 0 0 0,0 1 0 0 0,0 0 0 0 0,0-1 0 0 0,1 1 0 0 0,-1 0 0 0 0,0 0 0 0 0,0 0 0 0 0,0 0 0 0 0,0 1 0 0 0,0 0 0 0 0,0 0 0 0 0,0-1 0 0 0,1 0 0 0 0,-1 1 0 0 0,0 0 0 0 0,0 0 0 0 0,0 0 0 0 0,0-1 0 0 0,-1 0 0 0 0,1 1 0 0 0,0 0 0 0 0,1 0 0 0 0,-1-1 0 0 0,0 1 0 0 0,1-1 0 0 0,-1 0 0 0 0,0 0 0 0 0,0 0 0 0 0,1 0 0 0 0,0 0 0 0 0,-1 0 0 0 0,1 0 0 0 0,0 0 0 0 0,-1 0 0 0 0,0 0 0 0 0,1 1 0 0 0,0-1 0 0 0,0 1 0 0 0,1 0 0 0 0,0 1 0 0 0,0-1 0 0 0,0 1 0 0 0,0 0 0 0 0,0-1 0 0 0,0 1 0 0 0,0-1 0 0 0,-1 0 0 0 0,0-1 0 0 0,0-1 0 0 0,0-3 0 0 0,0-2 0 0 0,1-2 0 0 0,-1 0 0 0 0,1-2 0 0 0,0 0 0 0 0,0 0 0 0 0,0 0 0 0 0,0 0 0 0 0,0 0 0 0 0,0-1 0 0 0,0 0 0 0 0,0-1 0 0 0,0 2 0 0 0,0 0 0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12/15/2021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13" Type="http://schemas.openxmlformats.org/officeDocument/2006/relationships/image" Target="../media/image6.png"/><Relationship Id="rId18" Type="http://schemas.openxmlformats.org/officeDocument/2006/relationships/customXml" Target="../ink/ink9.xml"/><Relationship Id="rId26" Type="http://schemas.openxmlformats.org/officeDocument/2006/relationships/customXml" Target="../ink/ink13.xml"/><Relationship Id="rId3" Type="http://schemas.openxmlformats.org/officeDocument/2006/relationships/image" Target="../media/image1.png"/><Relationship Id="rId21" Type="http://schemas.openxmlformats.org/officeDocument/2006/relationships/image" Target="../media/image10.png"/><Relationship Id="rId7" Type="http://schemas.openxmlformats.org/officeDocument/2006/relationships/image" Target="../media/image3.png"/><Relationship Id="rId12" Type="http://schemas.openxmlformats.org/officeDocument/2006/relationships/customXml" Target="../ink/ink6.xml"/><Relationship Id="rId17" Type="http://schemas.openxmlformats.org/officeDocument/2006/relationships/image" Target="../media/image8.png"/><Relationship Id="rId25" Type="http://schemas.openxmlformats.org/officeDocument/2006/relationships/image" Target="../media/image12.png"/><Relationship Id="rId33" Type="http://schemas.openxmlformats.org/officeDocument/2006/relationships/image" Target="../media/image16.png"/><Relationship Id="rId2" Type="http://schemas.openxmlformats.org/officeDocument/2006/relationships/customXml" Target="../ink/ink1.xml"/><Relationship Id="rId16" Type="http://schemas.openxmlformats.org/officeDocument/2006/relationships/customXml" Target="../ink/ink8.xml"/><Relationship Id="rId20" Type="http://schemas.openxmlformats.org/officeDocument/2006/relationships/customXml" Target="../ink/ink10.xml"/><Relationship Id="rId29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3.xml"/><Relationship Id="rId11" Type="http://schemas.openxmlformats.org/officeDocument/2006/relationships/image" Target="../media/image5.png"/><Relationship Id="rId24" Type="http://schemas.openxmlformats.org/officeDocument/2006/relationships/customXml" Target="../ink/ink12.xml"/><Relationship Id="rId32" Type="http://schemas.openxmlformats.org/officeDocument/2006/relationships/customXml" Target="../ink/ink16.xml"/><Relationship Id="rId5" Type="http://schemas.openxmlformats.org/officeDocument/2006/relationships/image" Target="../media/image2.png"/><Relationship Id="rId15" Type="http://schemas.openxmlformats.org/officeDocument/2006/relationships/image" Target="../media/image7.png"/><Relationship Id="rId23" Type="http://schemas.openxmlformats.org/officeDocument/2006/relationships/image" Target="../media/image11.png"/><Relationship Id="rId28" Type="http://schemas.openxmlformats.org/officeDocument/2006/relationships/customXml" Target="../ink/ink14.xml"/><Relationship Id="rId10" Type="http://schemas.openxmlformats.org/officeDocument/2006/relationships/customXml" Target="../ink/ink5.xml"/><Relationship Id="rId19" Type="http://schemas.openxmlformats.org/officeDocument/2006/relationships/image" Target="../media/image9.png"/><Relationship Id="rId31" Type="http://schemas.openxmlformats.org/officeDocument/2006/relationships/image" Target="../media/image15.png"/><Relationship Id="rId4" Type="http://schemas.openxmlformats.org/officeDocument/2006/relationships/customXml" Target="../ink/ink2.xml"/><Relationship Id="rId9" Type="http://schemas.openxmlformats.org/officeDocument/2006/relationships/image" Target="../media/image4.png"/><Relationship Id="rId14" Type="http://schemas.openxmlformats.org/officeDocument/2006/relationships/customXml" Target="../ink/ink7.xml"/><Relationship Id="rId22" Type="http://schemas.openxmlformats.org/officeDocument/2006/relationships/customXml" Target="../ink/ink11.xml"/><Relationship Id="rId27" Type="http://schemas.openxmlformats.org/officeDocument/2006/relationships/image" Target="../media/image13.png"/><Relationship Id="rId30" Type="http://schemas.openxmlformats.org/officeDocument/2006/relationships/customXml" Target="../ink/ink1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ustomXml" Target="../ink/ink20.xml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customXml" Target="../ink/ink17.xml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9.xml"/><Relationship Id="rId5" Type="http://schemas.openxmlformats.org/officeDocument/2006/relationships/image" Target="../media/image18.png"/><Relationship Id="rId4" Type="http://schemas.openxmlformats.org/officeDocument/2006/relationships/customXml" Target="../ink/ink18.xml"/><Relationship Id="rId9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Ancient Greeks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By Alastair Marshall</a:t>
            </a:r>
            <a:endParaRPr lang="en-US" dirty="0"/>
          </a:p>
        </p:txBody>
      </p:sp>
      <p:sp>
        <p:nvSpPr>
          <p:cNvPr id="4" name="Decagon 3">
            <a:extLst>
              <a:ext uri="{FF2B5EF4-FFF2-40B4-BE49-F238E27FC236}">
                <a16:creationId xmlns:a16="http://schemas.microsoft.com/office/drawing/2014/main" id="{A77AAB81-F148-42F5-942B-02F2BD73537F}"/>
              </a:ext>
            </a:extLst>
          </p:cNvPr>
          <p:cNvSpPr/>
          <p:nvPr/>
        </p:nvSpPr>
        <p:spPr>
          <a:xfrm>
            <a:off x="3650974" y="1538909"/>
            <a:ext cx="4745933" cy="911086"/>
          </a:xfrm>
          <a:prstGeom prst="decag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85D481-7308-4D99-AEFD-46A5544B60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04094"/>
            <a:ext cx="10515600" cy="517286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dirty="0">
              <a:cs typeface="Calibri" panose="020F0502020204030204"/>
            </a:endParaRPr>
          </a:p>
          <a:p>
            <a:pPr marL="0" indent="0">
              <a:buNone/>
            </a:pPr>
            <a:endParaRPr lang="en-US" dirty="0">
              <a:cs typeface="Calibri" panose="020F0502020204030204"/>
            </a:endParaRPr>
          </a:p>
          <a:p>
            <a:pPr marL="0" indent="0">
              <a:buNone/>
            </a:pPr>
            <a:endParaRPr lang="en-US" dirty="0">
              <a:cs typeface="Calibri" panose="020F0502020204030204"/>
            </a:endParaRPr>
          </a:p>
          <a:p>
            <a:pPr marL="0" indent="0">
              <a:buNone/>
            </a:pPr>
            <a:r>
              <a:rPr lang="en-US" dirty="0">
                <a:cs typeface="Calibri" panose="020F0502020204030204"/>
              </a:rPr>
              <a:t>The Ancient Greeks impacted on us the Olympics which still goes on today, and medicines which are used today.</a:t>
            </a:r>
            <a:endParaRPr lang="en-US">
              <a:cs typeface="Calibri"/>
            </a:endParaRPr>
          </a:p>
          <a:p>
            <a:pPr marL="0" indent="0">
              <a:buNone/>
            </a:pPr>
            <a:endParaRPr lang="en-US" dirty="0">
              <a:cs typeface="Calibri" panose="020F0502020204030204"/>
            </a:endParaRPr>
          </a:p>
          <a:p>
            <a:pPr marL="514350" indent="-514350">
              <a:buAutoNum type="arabicPeriod"/>
            </a:pPr>
            <a:endParaRPr lang="en-US" dirty="0">
              <a:cs typeface="Calibri" panose="020F0502020204030204"/>
            </a:endParaRPr>
          </a:p>
          <a:p>
            <a:pPr marL="514350" indent="-514350">
              <a:buAutoNum type="arabicPeriod"/>
            </a:pPr>
            <a:endParaRPr lang="en-US" dirty="0">
              <a:cs typeface="Calibri" panose="020F0502020204030204"/>
            </a:endParaRPr>
          </a:p>
          <a:p>
            <a:pPr marL="514350" indent="-514350">
              <a:buAutoNum type="arabicPeriod"/>
            </a:pPr>
            <a:endParaRPr lang="en-US" dirty="0">
              <a:cs typeface="Calibri" panose="020F0502020204030204"/>
            </a:endParaRPr>
          </a:p>
        </p:txBody>
      </p:sp>
      <p:sp>
        <p:nvSpPr>
          <p:cNvPr id="4" name="Ribbon: Tilted Up 3">
            <a:extLst>
              <a:ext uri="{FF2B5EF4-FFF2-40B4-BE49-F238E27FC236}">
                <a16:creationId xmlns:a16="http://schemas.microsoft.com/office/drawing/2014/main" id="{54362B9C-9F2F-4D5B-A56F-96B7363E2C6A}"/>
              </a:ext>
            </a:extLst>
          </p:cNvPr>
          <p:cNvSpPr/>
          <p:nvPr/>
        </p:nvSpPr>
        <p:spPr>
          <a:xfrm>
            <a:off x="2864406" y="772485"/>
            <a:ext cx="5242890" cy="1466021"/>
          </a:xfrm>
          <a:prstGeom prst="ribbon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cs typeface="Calibri"/>
              </a:rPr>
              <a:t>GREEKS</a:t>
            </a:r>
          </a:p>
          <a:p>
            <a:pPr algn="ctr"/>
            <a:r>
              <a:rPr lang="en-GB" dirty="0">
                <a:cs typeface="Calibri"/>
              </a:rPr>
              <a:t>!!!!!!!</a:t>
            </a:r>
          </a:p>
        </p:txBody>
      </p:sp>
    </p:spTree>
    <p:extLst>
      <p:ext uri="{BB962C8B-B14F-4D97-AF65-F5344CB8AC3E}">
        <p14:creationId xmlns:p14="http://schemas.microsoft.com/office/powerpoint/2010/main" val="3143707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B3F05F-3D5C-4893-AC68-38AF08F28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SPORT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4357EF-18C9-4018-AF08-40E11EDB5E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</a:rPr>
              <a:t>Staying healthy was very important to the ancient Greeks and doing sport.</a:t>
            </a:r>
            <a:endParaRPr lang="en-GB" dirty="0"/>
          </a:p>
        </p:txBody>
      </p:sp>
      <p:sp>
        <p:nvSpPr>
          <p:cNvPr id="7" name="Lightning Bolt 6">
            <a:extLst>
              <a:ext uri="{FF2B5EF4-FFF2-40B4-BE49-F238E27FC236}">
                <a16:creationId xmlns:a16="http://schemas.microsoft.com/office/drawing/2014/main" id="{BBD9F9A3-73DF-40D3-8743-3DB576A25245}"/>
              </a:ext>
            </a:extLst>
          </p:cNvPr>
          <p:cNvSpPr/>
          <p:nvPr/>
        </p:nvSpPr>
        <p:spPr>
          <a:xfrm>
            <a:off x="9038811" y="2056573"/>
            <a:ext cx="3188804" cy="3056280"/>
          </a:xfrm>
          <a:prstGeom prst="lightningBol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Lightning Bolt 7">
            <a:extLst>
              <a:ext uri="{FF2B5EF4-FFF2-40B4-BE49-F238E27FC236}">
                <a16:creationId xmlns:a16="http://schemas.microsoft.com/office/drawing/2014/main" id="{4531DC4D-A19E-4581-AAFE-2220D613F6D1}"/>
              </a:ext>
            </a:extLst>
          </p:cNvPr>
          <p:cNvSpPr/>
          <p:nvPr/>
        </p:nvSpPr>
        <p:spPr>
          <a:xfrm flipH="1" flipV="1">
            <a:off x="7384361" y="-3726"/>
            <a:ext cx="2020956" cy="1830454"/>
          </a:xfrm>
          <a:prstGeom prst="lightningBol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9670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90EC8-C7C0-4C5D-B9A1-973993B51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MEDICINES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E779EE-D6B7-4348-88A1-DDA728457D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</a:rPr>
              <a:t>The Ancient Greeks use medicines to heal people and some of the medicines were by Hippocrates.</a:t>
            </a:r>
            <a:endParaRPr lang="en-GB" dirty="0"/>
          </a:p>
        </p:txBody>
      </p:sp>
      <p:sp>
        <p:nvSpPr>
          <p:cNvPr id="11" name="Plus Sign 10">
            <a:extLst>
              <a:ext uri="{FF2B5EF4-FFF2-40B4-BE49-F238E27FC236}">
                <a16:creationId xmlns:a16="http://schemas.microsoft.com/office/drawing/2014/main" id="{FCA5F5E4-B5BB-4D0C-9B95-446E2DFE19BD}"/>
              </a:ext>
            </a:extLst>
          </p:cNvPr>
          <p:cNvSpPr/>
          <p:nvPr/>
        </p:nvSpPr>
        <p:spPr>
          <a:xfrm>
            <a:off x="5781675" y="3114675"/>
            <a:ext cx="911086" cy="911086"/>
          </a:xfrm>
          <a:prstGeom prst="mathPlus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832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112D8-75F5-44F3-8197-FB1BD3197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DEMOCRACY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7EFC88-0A8F-4C12-9DE1-52354B260B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</a:rPr>
              <a:t>Democracy means that people can choose a leader. This is how Sparta and Athens were governed.</a:t>
            </a:r>
            <a:endParaRPr lang="en-GB" dirty="0"/>
          </a:p>
        </p:txBody>
      </p:sp>
      <p:sp>
        <p:nvSpPr>
          <p:cNvPr id="5" name="Block Arc 4">
            <a:extLst>
              <a:ext uri="{FF2B5EF4-FFF2-40B4-BE49-F238E27FC236}">
                <a16:creationId xmlns:a16="http://schemas.microsoft.com/office/drawing/2014/main" id="{F4675D2E-0683-445C-8B83-1284C94A175B}"/>
              </a:ext>
            </a:extLst>
          </p:cNvPr>
          <p:cNvSpPr/>
          <p:nvPr/>
        </p:nvSpPr>
        <p:spPr>
          <a:xfrm>
            <a:off x="5781675" y="3114675"/>
            <a:ext cx="4224129" cy="3901107"/>
          </a:xfrm>
          <a:prstGeom prst="blockArc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6081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80EC7A-74DB-4197-9E4B-0D0469544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SCHOOLS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EB2939-4E21-4D7B-A9DE-ACB5E6F96C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ea typeface="+mn-lt"/>
                <a:cs typeface="+mn-lt"/>
              </a:rPr>
              <a:t>Ancient Greeks invented schools which we still use today.</a:t>
            </a:r>
            <a:endParaRPr lang="en-GB" dirty="0"/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A4E9F96F-8D92-4718-A543-3B14D16D2267}"/>
              </a:ext>
            </a:extLst>
          </p:cNvPr>
          <p:cNvSpPr/>
          <p:nvPr/>
        </p:nvSpPr>
        <p:spPr>
          <a:xfrm>
            <a:off x="5482821" y="2971800"/>
            <a:ext cx="2012672" cy="985629"/>
          </a:xfrm>
          <a:prstGeom prst="triangl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D8A1AE-5843-490F-A7D1-C4F4A7E73668}"/>
              </a:ext>
            </a:extLst>
          </p:cNvPr>
          <p:cNvSpPr/>
          <p:nvPr/>
        </p:nvSpPr>
        <p:spPr>
          <a:xfrm>
            <a:off x="5591176" y="3959501"/>
            <a:ext cx="1780759" cy="952499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cs typeface="Calibri"/>
              </a:rPr>
              <a:t>SCHOOL</a:t>
            </a:r>
          </a:p>
          <a:p>
            <a:pPr algn="ctr"/>
            <a:endParaRPr lang="en-GB" dirty="0">
              <a:cs typeface="Calibri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68723FCD-C4C2-48B9-9C2D-4F7F216058E4}"/>
                  </a:ext>
                </a:extLst>
              </p14:cNvPr>
              <p14:cNvContentPartPr/>
              <p14:nvPr/>
            </p14:nvContentPartPr>
            <p14:xfrm>
              <a:off x="6558210" y="4630624"/>
              <a:ext cx="28575" cy="295275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68723FCD-C4C2-48B9-9C2D-4F7F216058E4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540786" y="4613001"/>
                <a:ext cx="63074" cy="33088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BE0BF42C-8F47-4161-83F7-18393020E2A0}"/>
                  </a:ext>
                </a:extLst>
              </p14:cNvPr>
              <p14:cNvContentPartPr/>
              <p14:nvPr/>
            </p14:nvContentPartPr>
            <p14:xfrm>
              <a:off x="6360031" y="4664079"/>
              <a:ext cx="28575" cy="22860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BE0BF42C-8F47-4161-83F7-18393020E2A0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340187" y="4646214"/>
                <a:ext cx="67866" cy="264695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8F89690B-C89A-47E3-A582-48EAE765CA8C}"/>
                  </a:ext>
                </a:extLst>
              </p14:cNvPr>
              <p14:cNvContentPartPr/>
              <p14:nvPr/>
            </p14:nvContentPartPr>
            <p14:xfrm>
              <a:off x="6397732" y="4657802"/>
              <a:ext cx="228600" cy="1905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8F89690B-C89A-47E3-A582-48EAE765CA8C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379867" y="4642985"/>
                <a:ext cx="264695" cy="4898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5675DCE8-0652-402F-AFC4-0C877BE774AA}"/>
                  </a:ext>
                </a:extLst>
              </p14:cNvPr>
              <p14:cNvContentPartPr/>
              <p14:nvPr/>
            </p14:nvContentPartPr>
            <p14:xfrm>
              <a:off x="6527051" y="4806727"/>
              <a:ext cx="9525" cy="9525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5675DCE8-0652-402F-AFC4-0C877BE774AA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060326" y="4330477"/>
                <a:ext cx="952500" cy="9525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8FE1C5FF-476E-49F5-9276-CF70952BD687}"/>
                  </a:ext>
                </a:extLst>
              </p14:cNvPr>
              <p14:cNvContentPartPr/>
              <p14:nvPr/>
            </p14:nvContentPartPr>
            <p14:xfrm>
              <a:off x="6864608" y="4533572"/>
              <a:ext cx="352425" cy="333375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8FE1C5FF-476E-49F5-9276-CF70952BD687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846516" y="4515893"/>
                <a:ext cx="388246" cy="36909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13DA607F-308E-4A3F-A49B-25EA19368E1F}"/>
                  </a:ext>
                </a:extLst>
              </p14:cNvPr>
              <p14:cNvContentPartPr/>
              <p14:nvPr/>
            </p14:nvContentPartPr>
            <p14:xfrm>
              <a:off x="7149335" y="4581576"/>
              <a:ext cx="47625" cy="238125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13DA607F-308E-4A3F-A49B-25EA19368E1F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7130515" y="4563454"/>
                <a:ext cx="85648" cy="27400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D85E90D9-F6E9-4032-8AAB-92DB4913BE3F}"/>
                  </a:ext>
                </a:extLst>
              </p14:cNvPr>
              <p14:cNvContentPartPr/>
              <p14:nvPr/>
            </p14:nvContentPartPr>
            <p14:xfrm>
              <a:off x="6935358" y="4521139"/>
              <a:ext cx="228600" cy="7620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D85E90D9-F6E9-4032-8AAB-92DB4913BE3F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6917582" y="4504130"/>
                <a:ext cx="263797" cy="10987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E33E200A-6372-406D-95AD-5801DE694833}"/>
                  </a:ext>
                </a:extLst>
              </p14:cNvPr>
              <p14:cNvContentPartPr/>
              <p14:nvPr/>
            </p14:nvContentPartPr>
            <p14:xfrm>
              <a:off x="6956397" y="4577629"/>
              <a:ext cx="85725" cy="26670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E33E200A-6372-406D-95AD-5801DE694833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6938235" y="4559993"/>
                <a:ext cx="121686" cy="30233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C07A70CE-4B08-4C57-9C7E-4C1CA7893B74}"/>
                  </a:ext>
                </a:extLst>
              </p14:cNvPr>
              <p14:cNvContentPartPr/>
              <p14:nvPr/>
            </p14:nvContentPartPr>
            <p14:xfrm>
              <a:off x="6919277" y="4669741"/>
              <a:ext cx="238125" cy="5715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C07A70CE-4B08-4C57-9C7E-4C1CA7893B74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6901544" y="4651904"/>
                <a:ext cx="273952" cy="9318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9A380987-A998-4E24-AC8C-C7FCBB4E1F3D}"/>
                  </a:ext>
                </a:extLst>
              </p14:cNvPr>
              <p14:cNvContentPartPr/>
              <p14:nvPr/>
            </p14:nvContentPartPr>
            <p14:xfrm>
              <a:off x="6087425" y="4523824"/>
              <a:ext cx="28575" cy="26670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9A380987-A998-4E24-AC8C-C7FCBB4E1F3D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6070616" y="4506283"/>
                <a:ext cx="61856" cy="30214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6F78C052-5F69-4599-8057-767223A6C405}"/>
                  </a:ext>
                </a:extLst>
              </p14:cNvPr>
              <p14:cNvContentPartPr/>
              <p14:nvPr/>
            </p14:nvContentPartPr>
            <p14:xfrm>
              <a:off x="5928761" y="4538933"/>
              <a:ext cx="9525" cy="47625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6F78C052-5F69-4599-8057-767223A6C405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5462036" y="4521162"/>
                <a:ext cx="952500" cy="8281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2711301B-2088-4282-96A8-7196CE7B610A}"/>
                  </a:ext>
                </a:extLst>
              </p14:cNvPr>
              <p14:cNvContentPartPr/>
              <p14:nvPr/>
            </p14:nvContentPartPr>
            <p14:xfrm>
              <a:off x="5847812" y="4557828"/>
              <a:ext cx="38100" cy="24765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2711301B-2088-4282-96A8-7196CE7B610A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5831390" y="4539645"/>
                <a:ext cx="70616" cy="28365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D8898962-D991-47A9-BF17-E01DA2FC6579}"/>
                  </a:ext>
                </a:extLst>
              </p14:cNvPr>
              <p14:cNvContentPartPr/>
              <p14:nvPr/>
            </p14:nvContentPartPr>
            <p14:xfrm>
              <a:off x="5857130" y="4757944"/>
              <a:ext cx="247650" cy="47625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D8898962-D991-47A9-BF17-E01DA2FC6579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5839695" y="4741393"/>
                <a:ext cx="282876" cy="8106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19" name="Ink 18">
                <a:extLst>
                  <a:ext uri="{FF2B5EF4-FFF2-40B4-BE49-F238E27FC236}">
                    <a16:creationId xmlns:a16="http://schemas.microsoft.com/office/drawing/2014/main" id="{93EB0811-7C8E-4DDF-A9A3-DB0320DD72AB}"/>
                  </a:ext>
                </a:extLst>
              </p14:cNvPr>
              <p14:cNvContentPartPr/>
              <p14:nvPr/>
            </p14:nvContentPartPr>
            <p14:xfrm>
              <a:off x="5844479" y="4539646"/>
              <a:ext cx="276225" cy="19050"/>
            </p14:xfrm>
          </p:contentPart>
        </mc:Choice>
        <mc:Fallback xmlns="">
          <p:pic>
            <p:nvPicPr>
              <p:cNvPr id="19" name="Ink 18">
                <a:extLst>
                  <a:ext uri="{FF2B5EF4-FFF2-40B4-BE49-F238E27FC236}">
                    <a16:creationId xmlns:a16="http://schemas.microsoft.com/office/drawing/2014/main" id="{93EB0811-7C8E-4DDF-A9A3-DB0320DD72AB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5826612" y="4519802"/>
                <a:ext cx="311602" cy="58341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0" name="Ink 19">
                <a:extLst>
                  <a:ext uri="{FF2B5EF4-FFF2-40B4-BE49-F238E27FC236}">
                    <a16:creationId xmlns:a16="http://schemas.microsoft.com/office/drawing/2014/main" id="{DBDF4811-3732-491C-A0BD-01BAF03F2DC5}"/>
                  </a:ext>
                </a:extLst>
              </p14:cNvPr>
              <p14:cNvContentPartPr/>
              <p14:nvPr/>
            </p14:nvContentPartPr>
            <p14:xfrm>
              <a:off x="5956683" y="4570252"/>
              <a:ext cx="66675" cy="238125"/>
            </p14:xfrm>
          </p:contentPart>
        </mc:Choice>
        <mc:Fallback xmlns="">
          <p:pic>
            <p:nvPicPr>
              <p:cNvPr id="20" name="Ink 19">
                <a:extLst>
                  <a:ext uri="{FF2B5EF4-FFF2-40B4-BE49-F238E27FC236}">
                    <a16:creationId xmlns:a16="http://schemas.microsoft.com/office/drawing/2014/main" id="{DBDF4811-3732-491C-A0BD-01BAF03F2DC5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5938533" y="4551963"/>
                <a:ext cx="103346" cy="274338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2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63B3D45F-EA1D-4B31-A6B3-5A047A242EE9}"/>
                  </a:ext>
                </a:extLst>
              </p14:cNvPr>
              <p14:cNvContentPartPr/>
              <p14:nvPr/>
            </p14:nvContentPartPr>
            <p14:xfrm>
              <a:off x="5806399" y="4647028"/>
              <a:ext cx="285750" cy="1905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63B3D45F-EA1D-4B31-A6B3-5A047A242EE9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5788831" y="4628352"/>
                <a:ext cx="321245" cy="56029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675812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0BFD68-C5ED-43C3-8737-055A19F4A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WAR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7BBA5D-9E89-4344-82E7-6DABEE88F7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342900" indent="-514350">
              <a:buAutoNum type="arabicPeriod"/>
            </a:pPr>
            <a:r>
              <a:rPr lang="en-US" dirty="0">
                <a:ea typeface="+mn-lt"/>
                <a:cs typeface="+mn-lt"/>
              </a:rPr>
              <a:t>The Ancient Greeks thought the if children were taught strictly they would be good warriors.</a:t>
            </a:r>
          </a:p>
          <a:p>
            <a:endParaRPr lang="en-GB" dirty="0">
              <a:cs typeface="Calibri"/>
            </a:endParaRPr>
          </a:p>
        </p:txBody>
      </p:sp>
      <p:sp>
        <p:nvSpPr>
          <p:cNvPr id="4" name="Heart 3">
            <a:extLst>
              <a:ext uri="{FF2B5EF4-FFF2-40B4-BE49-F238E27FC236}">
                <a16:creationId xmlns:a16="http://schemas.microsoft.com/office/drawing/2014/main" id="{CF3F6328-A064-44E7-9A7B-6AFC6BFA05F6}"/>
              </a:ext>
            </a:extLst>
          </p:cNvPr>
          <p:cNvSpPr/>
          <p:nvPr/>
        </p:nvSpPr>
        <p:spPr>
          <a:xfrm>
            <a:off x="5638800" y="2971800"/>
            <a:ext cx="911086" cy="911086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89914EE6-AA92-4006-ADE1-EEA48AC4718B}"/>
                  </a:ext>
                </a:extLst>
              </p14:cNvPr>
              <p14:cNvContentPartPr/>
              <p14:nvPr/>
            </p14:nvContentPartPr>
            <p14:xfrm>
              <a:off x="6046883" y="3215755"/>
              <a:ext cx="152400" cy="68580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89914EE6-AA92-4006-ADE1-EEA48AC4718B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029516" y="3197746"/>
                <a:ext cx="187487" cy="721459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2B0CA965-77CE-4063-9C5D-42FBEC11B137}"/>
                  </a:ext>
                </a:extLst>
              </p14:cNvPr>
              <p14:cNvContentPartPr/>
              <p14:nvPr/>
            </p14:nvContentPartPr>
            <p14:xfrm>
              <a:off x="6087220" y="3149762"/>
              <a:ext cx="28575" cy="7620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2B0CA965-77CE-4063-9C5D-42FBEC11B13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070145" y="3132204"/>
                <a:ext cx="63074" cy="110964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482B97E5-E1F5-4754-9CF7-7BC491C74740}"/>
                  </a:ext>
                </a:extLst>
              </p14:cNvPr>
              <p14:cNvContentPartPr/>
              <p14:nvPr/>
            </p14:nvContentPartPr>
            <p14:xfrm>
              <a:off x="6089827" y="3850301"/>
              <a:ext cx="47625" cy="3810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482B97E5-E1F5-4754-9CF7-7BC491C74740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071923" y="3830035"/>
                <a:ext cx="83075" cy="7822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7B233D7F-4978-45F3-A9FB-2DCF8A4A948B}"/>
                  </a:ext>
                </a:extLst>
              </p14:cNvPr>
              <p14:cNvContentPartPr/>
              <p14:nvPr/>
            </p14:nvContentPartPr>
            <p14:xfrm>
              <a:off x="6018896" y="3151047"/>
              <a:ext cx="123825" cy="70485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7B233D7F-4978-45F3-A9FB-2DCF8A4A948B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001805" y="3133326"/>
                <a:ext cx="158356" cy="740653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6144321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c28dded0-a1c5-4911-bd7d-bbb04b5c2e92" xsi:nil="true"/>
    <SharedWithUsers xmlns="f792b86b-3f2a-4381-9910-b4d97d0142d2">
      <UserInfo>
        <DisplayName>Taiyibha Ahmed</DisplayName>
        <AccountId>12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27B92EBDD75C4AA383A9A7C987D4E3" ma:contentTypeVersion="12" ma:contentTypeDescription="Create a new document." ma:contentTypeScope="" ma:versionID="b83b2470aa3f8e5ee326b79a96275ceb">
  <xsd:schema xmlns:xsd="http://www.w3.org/2001/XMLSchema" xmlns:xs="http://www.w3.org/2001/XMLSchema" xmlns:p="http://schemas.microsoft.com/office/2006/metadata/properties" xmlns:ns2="c28dded0-a1c5-4911-bd7d-bbb04b5c2e92" xmlns:ns3="f792b86b-3f2a-4381-9910-b4d97d0142d2" targetNamespace="http://schemas.microsoft.com/office/2006/metadata/properties" ma:root="true" ma:fieldsID="3c1c5a5bbbfda9efeb2115ddf854530c" ns2:_="" ns3:_="">
    <xsd:import namespace="c28dded0-a1c5-4911-bd7d-bbb04b5c2e92"/>
    <xsd:import namespace="f792b86b-3f2a-4381-9910-b4d97d0142d2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8dded0-a1c5-4911-bd7d-bbb04b5c2e92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92b86b-3f2a-4381-9910-b4d97d0142d2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32D6683-C6EC-4952-AE4B-80DECAB631A1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c28dded0-a1c5-4911-bd7d-bbb04b5c2e92"/>
    <ds:schemaRef ds:uri="http://purl.org/dc/terms/"/>
    <ds:schemaRef ds:uri="f792b86b-3f2a-4381-9910-b4d97d0142d2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C55274B-427C-47BD-B82D-E1AB41F2615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7597E47-A280-48F4-B50A-B63D2B8EB6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28dded0-a1c5-4911-bd7d-bbb04b5c2e92"/>
    <ds:schemaRef ds:uri="f792b86b-3f2a-4381-9910-b4d97d0142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88</Words>
  <Application>Microsoft Office PowerPoint</Application>
  <PresentationFormat>Widescreen</PresentationFormat>
  <Paragraphs>21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Ancient Greeks</vt:lpstr>
      <vt:lpstr>PowerPoint Presentation</vt:lpstr>
      <vt:lpstr>SPORT</vt:lpstr>
      <vt:lpstr>MEDICINES</vt:lpstr>
      <vt:lpstr>DEMOCRACY</vt:lpstr>
      <vt:lpstr>SCHOOLS</vt:lpstr>
      <vt:lpstr>WAR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Taiyibha Ahmed</dc:creator>
  <cp:lastModifiedBy>Taiyibha Ahmed</cp:lastModifiedBy>
  <cp:revision>181</cp:revision>
  <dcterms:created xsi:type="dcterms:W3CDTF">2021-12-14T12:51:10Z</dcterms:created>
  <dcterms:modified xsi:type="dcterms:W3CDTF">2021-12-15T15:46:24Z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0x010100AA27B92EBDD75C4AA383A9A7C987D4E3</vt:lpwstr>
  </property>
</Properties>
</file>