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68" r:id="rId7"/>
    <p:sldId id="265" r:id="rId8"/>
    <p:sldId id="266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54C2CD5-BED8-F3C3-63AD-E7B243FAFB20}" v="14" dt="2022-01-21T08:18:32.851"/>
    <p1510:client id="{AC94CF2C-3C57-43F8-9988-75C4361AC45F}" v="8" dt="2022-01-20T21:47:02.4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ichard Levens" userId="S::richard.levens@binfieldschool.com::e2e38b0a-37ea-4391-9a89-9add088293fb" providerId="AD" clId="Web-{154C2CD5-BED8-F3C3-63AD-E7B243FAFB20}"/>
    <pc:docChg chg="modSld">
      <pc:chgData name="Richard Levens" userId="S::richard.levens@binfieldschool.com::e2e38b0a-37ea-4391-9a89-9add088293fb" providerId="AD" clId="Web-{154C2CD5-BED8-F3C3-63AD-E7B243FAFB20}" dt="2022-01-21T08:18:32.851" v="8" actId="20577"/>
      <pc:docMkLst>
        <pc:docMk/>
      </pc:docMkLst>
      <pc:sldChg chg="modSp">
        <pc:chgData name="Richard Levens" userId="S::richard.levens@binfieldschool.com::e2e38b0a-37ea-4391-9a89-9add088293fb" providerId="AD" clId="Web-{154C2CD5-BED8-F3C3-63AD-E7B243FAFB20}" dt="2022-01-21T08:18:32.851" v="8" actId="20577"/>
        <pc:sldMkLst>
          <pc:docMk/>
          <pc:sldMk cId="21278269" sldId="266"/>
        </pc:sldMkLst>
        <pc:spChg chg="mod">
          <ac:chgData name="Richard Levens" userId="S::richard.levens@binfieldschool.com::e2e38b0a-37ea-4391-9a89-9add088293fb" providerId="AD" clId="Web-{154C2CD5-BED8-F3C3-63AD-E7B243FAFB20}" dt="2022-01-21T08:18:32.851" v="8" actId="20577"/>
          <ac:spMkLst>
            <pc:docMk/>
            <pc:sldMk cId="21278269" sldId="266"/>
            <ac:spMk id="4" creationId="{00000000-0000-0000-0000-000000000000}"/>
          </ac:spMkLst>
        </pc:spChg>
      </pc:sldChg>
    </pc:docChg>
  </pc:docChgLst>
  <pc:docChgLst>
    <pc:chgData name="richard levens" userId="e03c8c490b5fe3ce" providerId="LiveId" clId="{AC94CF2C-3C57-43F8-9988-75C4361AC45F}"/>
    <pc:docChg chg="custSel addSld delSld modSld sldOrd">
      <pc:chgData name="richard levens" userId="e03c8c490b5fe3ce" providerId="LiveId" clId="{AC94CF2C-3C57-43F8-9988-75C4361AC45F}" dt="2022-01-20T21:48:38.112" v="787" actId="20577"/>
      <pc:docMkLst>
        <pc:docMk/>
      </pc:docMkLst>
      <pc:sldChg chg="modSp mod">
        <pc:chgData name="richard levens" userId="e03c8c490b5fe3ce" providerId="LiveId" clId="{AC94CF2C-3C57-43F8-9988-75C4361AC45F}" dt="2022-01-20T21:48:38.112" v="787" actId="20577"/>
        <pc:sldMkLst>
          <pc:docMk/>
          <pc:sldMk cId="3055851854" sldId="256"/>
        </pc:sldMkLst>
        <pc:spChg chg="mod">
          <ac:chgData name="richard levens" userId="e03c8c490b5fe3ce" providerId="LiveId" clId="{AC94CF2C-3C57-43F8-9988-75C4361AC45F}" dt="2022-01-20T21:48:38.112" v="787" actId="20577"/>
          <ac:spMkLst>
            <pc:docMk/>
            <pc:sldMk cId="3055851854" sldId="256"/>
            <ac:spMk id="3" creationId="{00000000-0000-0000-0000-000000000000}"/>
          </ac:spMkLst>
        </pc:spChg>
      </pc:sldChg>
      <pc:sldChg chg="addSp delSp modSp mod ord modAnim">
        <pc:chgData name="richard levens" userId="e03c8c490b5fe3ce" providerId="LiveId" clId="{AC94CF2C-3C57-43F8-9988-75C4361AC45F}" dt="2022-01-20T21:41:27.636" v="764" actId="14100"/>
        <pc:sldMkLst>
          <pc:docMk/>
          <pc:sldMk cId="2071747138" sldId="257"/>
        </pc:sldMkLst>
        <pc:spChg chg="mod">
          <ac:chgData name="richard levens" userId="e03c8c490b5fe3ce" providerId="LiveId" clId="{AC94CF2C-3C57-43F8-9988-75C4361AC45F}" dt="2022-01-20T21:38:48.649" v="682" actId="1076"/>
          <ac:spMkLst>
            <pc:docMk/>
            <pc:sldMk cId="2071747138" sldId="257"/>
            <ac:spMk id="3" creationId="{00000000-0000-0000-0000-000000000000}"/>
          </ac:spMkLst>
        </pc:spChg>
        <pc:spChg chg="del mod">
          <ac:chgData name="richard levens" userId="e03c8c490b5fe3ce" providerId="LiveId" clId="{AC94CF2C-3C57-43F8-9988-75C4361AC45F}" dt="2022-01-20T21:39:18.005" v="686"/>
          <ac:spMkLst>
            <pc:docMk/>
            <pc:sldMk cId="2071747138" sldId="257"/>
            <ac:spMk id="4" creationId="{00000000-0000-0000-0000-000000000000}"/>
          </ac:spMkLst>
        </pc:spChg>
        <pc:spChg chg="add mod">
          <ac:chgData name="richard levens" userId="e03c8c490b5fe3ce" providerId="LiveId" clId="{AC94CF2C-3C57-43F8-9988-75C4361AC45F}" dt="2022-01-20T21:40:35.409" v="757" actId="1076"/>
          <ac:spMkLst>
            <pc:docMk/>
            <pc:sldMk cId="2071747138" sldId="257"/>
            <ac:spMk id="8" creationId="{3B08A84F-AEC4-4258-9ADB-8C75B9AA1423}"/>
          </ac:spMkLst>
        </pc:spChg>
        <pc:spChg chg="add mod">
          <ac:chgData name="richard levens" userId="e03c8c490b5fe3ce" providerId="LiveId" clId="{AC94CF2C-3C57-43F8-9988-75C4361AC45F}" dt="2022-01-20T21:41:20.736" v="763" actId="207"/>
          <ac:spMkLst>
            <pc:docMk/>
            <pc:sldMk cId="2071747138" sldId="257"/>
            <ac:spMk id="10" creationId="{28CF9A51-A9B9-4151-A085-393418980CE1}"/>
          </ac:spMkLst>
        </pc:spChg>
        <pc:picChg chg="add mod">
          <ac:chgData name="richard levens" userId="e03c8c490b5fe3ce" providerId="LiveId" clId="{AC94CF2C-3C57-43F8-9988-75C4361AC45F}" dt="2022-01-20T21:41:27.636" v="764" actId="14100"/>
          <ac:picMkLst>
            <pc:docMk/>
            <pc:sldMk cId="2071747138" sldId="257"/>
            <ac:picMk id="2" creationId="{DD59BA64-5082-4197-91EB-9E57FB4D5287}"/>
          </ac:picMkLst>
        </pc:picChg>
        <pc:picChg chg="del mod">
          <ac:chgData name="richard levens" userId="e03c8c490b5fe3ce" providerId="LiveId" clId="{AC94CF2C-3C57-43F8-9988-75C4361AC45F}" dt="2022-01-20T21:24:33.676" v="14" actId="478"/>
          <ac:picMkLst>
            <pc:docMk/>
            <pc:sldMk cId="2071747138" sldId="257"/>
            <ac:picMk id="5" creationId="{00000000-0000-0000-0000-000000000000}"/>
          </ac:picMkLst>
        </pc:picChg>
        <pc:picChg chg="del mod">
          <ac:chgData name="richard levens" userId="e03c8c490b5fe3ce" providerId="LiveId" clId="{AC94CF2C-3C57-43F8-9988-75C4361AC45F}" dt="2022-01-20T21:24:34.256" v="16" actId="478"/>
          <ac:picMkLst>
            <pc:docMk/>
            <pc:sldMk cId="2071747138" sldId="257"/>
            <ac:picMk id="6" creationId="{00000000-0000-0000-0000-000000000000}"/>
          </ac:picMkLst>
        </pc:picChg>
        <pc:picChg chg="del">
          <ac:chgData name="richard levens" userId="e03c8c490b5fe3ce" providerId="LiveId" clId="{AC94CF2C-3C57-43F8-9988-75C4361AC45F}" dt="2022-01-20T21:24:34.796" v="17" actId="478"/>
          <ac:picMkLst>
            <pc:docMk/>
            <pc:sldMk cId="2071747138" sldId="257"/>
            <ac:picMk id="7" creationId="{00000000-0000-0000-0000-000000000000}"/>
          </ac:picMkLst>
        </pc:picChg>
      </pc:sldChg>
      <pc:sldChg chg="del">
        <pc:chgData name="richard levens" userId="e03c8c490b5fe3ce" providerId="LiveId" clId="{AC94CF2C-3C57-43F8-9988-75C4361AC45F}" dt="2022-01-20T21:24:27.050" v="6" actId="47"/>
        <pc:sldMkLst>
          <pc:docMk/>
          <pc:sldMk cId="77106765" sldId="258"/>
        </pc:sldMkLst>
      </pc:sldChg>
      <pc:sldChg chg="del">
        <pc:chgData name="richard levens" userId="e03c8c490b5fe3ce" providerId="LiveId" clId="{AC94CF2C-3C57-43F8-9988-75C4361AC45F}" dt="2022-01-20T21:24:31.013" v="11" actId="47"/>
        <pc:sldMkLst>
          <pc:docMk/>
          <pc:sldMk cId="42350267" sldId="259"/>
        </pc:sldMkLst>
      </pc:sldChg>
      <pc:sldChg chg="del">
        <pc:chgData name="richard levens" userId="e03c8c490b5fe3ce" providerId="LiveId" clId="{AC94CF2C-3C57-43F8-9988-75C4361AC45F}" dt="2022-01-20T21:24:29.659" v="9" actId="47"/>
        <pc:sldMkLst>
          <pc:docMk/>
          <pc:sldMk cId="1654997994" sldId="260"/>
        </pc:sldMkLst>
      </pc:sldChg>
      <pc:sldChg chg="del">
        <pc:chgData name="richard levens" userId="e03c8c490b5fe3ce" providerId="LiveId" clId="{AC94CF2C-3C57-43F8-9988-75C4361AC45F}" dt="2022-01-20T21:24:30.073" v="10" actId="47"/>
        <pc:sldMkLst>
          <pc:docMk/>
          <pc:sldMk cId="1575063949" sldId="261"/>
        </pc:sldMkLst>
      </pc:sldChg>
      <pc:sldChg chg="del">
        <pc:chgData name="richard levens" userId="e03c8c490b5fe3ce" providerId="LiveId" clId="{AC94CF2C-3C57-43F8-9988-75C4361AC45F}" dt="2022-01-20T21:24:31.661" v="12" actId="47"/>
        <pc:sldMkLst>
          <pc:docMk/>
          <pc:sldMk cId="866499019" sldId="262"/>
        </pc:sldMkLst>
      </pc:sldChg>
      <pc:sldChg chg="del">
        <pc:chgData name="richard levens" userId="e03c8c490b5fe3ce" providerId="LiveId" clId="{AC94CF2C-3C57-43F8-9988-75C4361AC45F}" dt="2022-01-20T21:24:28.387" v="7" actId="47"/>
        <pc:sldMkLst>
          <pc:docMk/>
          <pc:sldMk cId="3602223288" sldId="263"/>
        </pc:sldMkLst>
      </pc:sldChg>
      <pc:sldChg chg="del">
        <pc:chgData name="richard levens" userId="e03c8c490b5fe3ce" providerId="LiveId" clId="{AC94CF2C-3C57-43F8-9988-75C4361AC45F}" dt="2022-01-20T21:24:29.212" v="8" actId="47"/>
        <pc:sldMkLst>
          <pc:docMk/>
          <pc:sldMk cId="1347378394" sldId="264"/>
        </pc:sldMkLst>
      </pc:sldChg>
      <pc:sldChg chg="addSp delSp modSp mod ord">
        <pc:chgData name="richard levens" userId="e03c8c490b5fe3ce" providerId="LiveId" clId="{AC94CF2C-3C57-43F8-9988-75C4361AC45F}" dt="2022-01-20T21:39:52.507" v="696" actId="1076"/>
        <pc:sldMkLst>
          <pc:docMk/>
          <pc:sldMk cId="158516310" sldId="265"/>
        </pc:sldMkLst>
        <pc:spChg chg="del mod">
          <ac:chgData name="richard levens" userId="e03c8c490b5fe3ce" providerId="LiveId" clId="{AC94CF2C-3C57-43F8-9988-75C4361AC45F}" dt="2022-01-20T21:37:42.561" v="678" actId="478"/>
          <ac:spMkLst>
            <pc:docMk/>
            <pc:sldMk cId="158516310" sldId="265"/>
            <ac:spMk id="2" creationId="{00000000-0000-0000-0000-000000000000}"/>
          </ac:spMkLst>
        </pc:spChg>
        <pc:spChg chg="add mod">
          <ac:chgData name="richard levens" userId="e03c8c490b5fe3ce" providerId="LiveId" clId="{AC94CF2C-3C57-43F8-9988-75C4361AC45F}" dt="2022-01-20T21:39:50.169" v="695" actId="1076"/>
          <ac:spMkLst>
            <pc:docMk/>
            <pc:sldMk cId="158516310" sldId="265"/>
            <ac:spMk id="5" creationId="{220D0DC5-99BF-4BFB-A932-3E3801A1054B}"/>
          </ac:spMkLst>
        </pc:spChg>
        <pc:spChg chg="del mod">
          <ac:chgData name="richard levens" userId="e03c8c490b5fe3ce" providerId="LiveId" clId="{AC94CF2C-3C57-43F8-9988-75C4361AC45F}" dt="2022-01-20T21:39:29.418" v="689" actId="21"/>
          <ac:spMkLst>
            <pc:docMk/>
            <pc:sldMk cId="158516310" sldId="265"/>
            <ac:spMk id="6" creationId="{02948422-5D76-4160-A645-A6BD10890814}"/>
          </ac:spMkLst>
        </pc:spChg>
        <pc:spChg chg="add mod">
          <ac:chgData name="richard levens" userId="e03c8c490b5fe3ce" providerId="LiveId" clId="{AC94CF2C-3C57-43F8-9988-75C4361AC45F}" dt="2022-01-20T21:39:52.507" v="696" actId="1076"/>
          <ac:spMkLst>
            <pc:docMk/>
            <pc:sldMk cId="158516310" sldId="265"/>
            <ac:spMk id="7" creationId="{6789F492-44AD-46A1-8095-047A7E19841D}"/>
          </ac:spMkLst>
        </pc:spChg>
      </pc:sldChg>
      <pc:sldChg chg="modSp add mod">
        <pc:chgData name="richard levens" userId="e03c8c490b5fe3ce" providerId="LiveId" clId="{AC94CF2C-3C57-43F8-9988-75C4361AC45F}" dt="2022-01-20T21:29:26.437" v="507" actId="1076"/>
        <pc:sldMkLst>
          <pc:docMk/>
          <pc:sldMk cId="21278269" sldId="266"/>
        </pc:sldMkLst>
        <pc:spChg chg="mod">
          <ac:chgData name="richard levens" userId="e03c8c490b5fe3ce" providerId="LiveId" clId="{AC94CF2C-3C57-43F8-9988-75C4361AC45F}" dt="2022-01-20T21:29:26.437" v="507" actId="1076"/>
          <ac:spMkLst>
            <pc:docMk/>
            <pc:sldMk cId="21278269" sldId="266"/>
            <ac:spMk id="4" creationId="{00000000-0000-0000-0000-000000000000}"/>
          </ac:spMkLst>
        </pc:spChg>
      </pc:sldChg>
      <pc:sldChg chg="modSp add mod">
        <pc:chgData name="richard levens" userId="e03c8c490b5fe3ce" providerId="LiveId" clId="{AC94CF2C-3C57-43F8-9988-75C4361AC45F}" dt="2022-01-20T21:30:48.631" v="674" actId="20577"/>
        <pc:sldMkLst>
          <pc:docMk/>
          <pc:sldMk cId="3597165630" sldId="267"/>
        </pc:sldMkLst>
        <pc:spChg chg="mod">
          <ac:chgData name="richard levens" userId="e03c8c490b5fe3ce" providerId="LiveId" clId="{AC94CF2C-3C57-43F8-9988-75C4361AC45F}" dt="2022-01-20T21:30:48.631" v="674" actId="20577"/>
          <ac:spMkLst>
            <pc:docMk/>
            <pc:sldMk cId="3597165630" sldId="267"/>
            <ac:spMk id="4" creationId="{00000000-0000-0000-0000-000000000000}"/>
          </ac:spMkLst>
        </pc:spChg>
      </pc:sldChg>
      <pc:sldChg chg="addSp delSp modSp add mod delAnim modAnim">
        <pc:chgData name="richard levens" userId="e03c8c490b5fe3ce" providerId="LiveId" clId="{AC94CF2C-3C57-43F8-9988-75C4361AC45F}" dt="2022-01-20T21:47:28.275" v="786" actId="1076"/>
        <pc:sldMkLst>
          <pc:docMk/>
          <pc:sldMk cId="3395234165" sldId="268"/>
        </pc:sldMkLst>
        <pc:spChg chg="mod">
          <ac:chgData name="richard levens" userId="e03c8c490b5fe3ce" providerId="LiveId" clId="{AC94CF2C-3C57-43F8-9988-75C4361AC45F}" dt="2022-01-20T21:47:25.567" v="785" actId="1076"/>
          <ac:spMkLst>
            <pc:docMk/>
            <pc:sldMk cId="3395234165" sldId="268"/>
            <ac:spMk id="3" creationId="{00000000-0000-0000-0000-000000000000}"/>
          </ac:spMkLst>
        </pc:spChg>
        <pc:spChg chg="add del mod">
          <ac:chgData name="richard levens" userId="e03c8c490b5fe3ce" providerId="LiveId" clId="{AC94CF2C-3C57-43F8-9988-75C4361AC45F}" dt="2022-01-20T21:46:38.845" v="772" actId="478"/>
          <ac:spMkLst>
            <pc:docMk/>
            <pc:sldMk cId="3395234165" sldId="268"/>
            <ac:spMk id="7" creationId="{DFD73596-8FA8-4E54-B696-4DADCE1E94F6}"/>
          </ac:spMkLst>
        </pc:spChg>
        <pc:spChg chg="del">
          <ac:chgData name="richard levens" userId="e03c8c490b5fe3ce" providerId="LiveId" clId="{AC94CF2C-3C57-43F8-9988-75C4361AC45F}" dt="2022-01-20T21:47:18.019" v="783" actId="478"/>
          <ac:spMkLst>
            <pc:docMk/>
            <pc:sldMk cId="3395234165" sldId="268"/>
            <ac:spMk id="8" creationId="{3B08A84F-AEC4-4258-9ADB-8C75B9AA1423}"/>
          </ac:spMkLst>
        </pc:spChg>
        <pc:spChg chg="add mod">
          <ac:chgData name="richard levens" userId="e03c8c490b5fe3ce" providerId="LiveId" clId="{AC94CF2C-3C57-43F8-9988-75C4361AC45F}" dt="2022-01-20T21:46:47.918" v="777" actId="207"/>
          <ac:spMkLst>
            <pc:docMk/>
            <pc:sldMk cId="3395234165" sldId="268"/>
            <ac:spMk id="9" creationId="{8D996AFF-3BEF-4255-9F60-BEA31B711A62}"/>
          </ac:spMkLst>
        </pc:spChg>
        <pc:spChg chg="del">
          <ac:chgData name="richard levens" userId="e03c8c490b5fe3ce" providerId="LiveId" clId="{AC94CF2C-3C57-43F8-9988-75C4361AC45F}" dt="2022-01-20T21:41:37.230" v="767" actId="478"/>
          <ac:spMkLst>
            <pc:docMk/>
            <pc:sldMk cId="3395234165" sldId="268"/>
            <ac:spMk id="10" creationId="{28CF9A51-A9B9-4151-A085-393418980CE1}"/>
          </ac:spMkLst>
        </pc:spChg>
        <pc:picChg chg="del">
          <ac:chgData name="richard levens" userId="e03c8c490b5fe3ce" providerId="LiveId" clId="{AC94CF2C-3C57-43F8-9988-75C4361AC45F}" dt="2022-01-20T21:41:34.456" v="766" actId="478"/>
          <ac:picMkLst>
            <pc:docMk/>
            <pc:sldMk cId="3395234165" sldId="268"/>
            <ac:picMk id="2" creationId="{DD59BA64-5082-4197-91EB-9E57FB4D5287}"/>
          </ac:picMkLst>
        </pc:picChg>
        <pc:picChg chg="add mod">
          <ac:chgData name="richard levens" userId="e03c8c490b5fe3ce" providerId="LiveId" clId="{AC94CF2C-3C57-43F8-9988-75C4361AC45F}" dt="2022-01-20T21:47:28.275" v="786" actId="1076"/>
          <ac:picMkLst>
            <pc:docMk/>
            <pc:sldMk cId="3395234165" sldId="268"/>
            <ac:picMk id="6" creationId="{72426B83-EA99-4F55-9FE1-1274E1ED9E38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03405"/>
            <a:ext cx="94488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32201"/>
            <a:ext cx="94488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09561" y="4314328"/>
            <a:ext cx="2910840" cy="374642"/>
          </a:xfrm>
        </p:spPr>
        <p:txBody>
          <a:bodyPr/>
          <a:lstStyle/>
          <a:p>
            <a:fld id="{48A87A34-81AB-432B-8DAE-1953F412C126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71600" y="4323845"/>
            <a:ext cx="6400800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077200" y="1430866"/>
            <a:ext cx="2743200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3"/>
            <a:ext cx="10820399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467" y="3641725"/>
            <a:ext cx="10490200" cy="955675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1"/>
            <a:ext cx="6991492" cy="36406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194559"/>
            <a:ext cx="5334000" cy="40241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600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9" y="2183802"/>
            <a:ext cx="507999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0" y="3132666"/>
            <a:ext cx="5311775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0" y="2183802"/>
            <a:ext cx="5105400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132666"/>
            <a:ext cx="5334000" cy="308601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41148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95582" y="746759"/>
            <a:ext cx="6510618" cy="5471925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411480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524000"/>
            <a:ext cx="687324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861238" y="751241"/>
            <a:ext cx="3644962" cy="5467443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124199"/>
            <a:ext cx="6873240" cy="3094485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77" y="4697360"/>
            <a:ext cx="10822034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1727" y="941439"/>
            <a:ext cx="10821840" cy="3478161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516715"/>
            <a:ext cx="10820400" cy="701969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753532"/>
            <a:ext cx="1082040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9133"/>
            <a:ext cx="10130516" cy="99906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67" y="753533"/>
            <a:ext cx="10151533" cy="2604495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303865" y="3365556"/>
            <a:ext cx="9592736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959862"/>
            <a:ext cx="10151533" cy="679871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81000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9941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476250" y="93345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984230" y="270129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495" y="1124701"/>
            <a:ext cx="10146186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467" y="3648315"/>
            <a:ext cx="10144654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814452" y="378883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800" y="378883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895600" y="761999"/>
            <a:ext cx="8610599" cy="130386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0" y="2202080"/>
            <a:ext cx="3456432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799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68800" y="2201333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366858" y="2904067"/>
            <a:ext cx="3456432" cy="331461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51800" y="2192866"/>
            <a:ext cx="3456432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8051801" y="2904565"/>
            <a:ext cx="3456432" cy="331413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895600" y="762000"/>
            <a:ext cx="8610599" cy="12954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8618" y="4191000"/>
            <a:ext cx="3451582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8618" y="2362200"/>
            <a:ext cx="3451582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8618" y="4873764"/>
            <a:ext cx="3451582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374263" y="4191000"/>
            <a:ext cx="3448935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374263" y="2362200"/>
            <a:ext cx="3448936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374264" y="4873763"/>
            <a:ext cx="344893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8049731" y="4191000"/>
            <a:ext cx="3456469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49855" y="2362200"/>
            <a:ext cx="3447878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8049731" y="4873761"/>
            <a:ext cx="3452445" cy="1344921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194559"/>
            <a:ext cx="10820400" cy="40241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375150"/>
            <a:ext cx="12192000" cy="248285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48800" y="745066"/>
            <a:ext cx="2057400" cy="3903133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24466" y="745067"/>
            <a:ext cx="8204201" cy="39031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814452" y="379941"/>
            <a:ext cx="2910840" cy="365125"/>
          </a:xfrm>
        </p:spPr>
        <p:txBody>
          <a:bodyPr/>
          <a:lstStyle>
            <a:lvl1pPr algn="r">
              <a:defRPr/>
            </a:lvl1pPr>
          </a:lstStyle>
          <a:p>
            <a:fld id="{48A87A34-81AB-432B-8DAE-1953F412C126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800" y="381000"/>
            <a:ext cx="6991492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862452" y="381000"/>
            <a:ext cx="643748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14414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895600" y="764373"/>
            <a:ext cx="861060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194560"/>
            <a:ext cx="10820400" cy="40241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95360" y="6356350"/>
            <a:ext cx="291084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1/21/2022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355845"/>
            <a:ext cx="7772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000" y="38100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Ij0U3v4nlKc?feature=oembed" TargetMode="External"/><Relationship Id="rId4" Type="http://schemas.openxmlformats.org/officeDocument/2006/relationships/hyperlink" Target="https://www.youtube.com/watch?v=Ij0U3v4nlKc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vOTMXAOyoY" TargetMode="External"/><Relationship Id="rId2" Type="http://schemas.openxmlformats.org/officeDocument/2006/relationships/slideLayout" Target="../slideLayouts/slideLayout6.xml"/><Relationship Id="rId1" Type="http://schemas.openxmlformats.org/officeDocument/2006/relationships/video" Target="https://www.youtube.com/embed/PvOTMXAOyoY?feature=oembed" TargetMode="Externa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sumo.app/paint/en&#160;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4982" y="1857434"/>
            <a:ext cx="11374582" cy="2316017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en-GB" sz="4000" dirty="0">
                <a:latin typeface="Segoe Print" panose="02000600000000000000" pitchFamily="2" charset="0"/>
              </a:rPr>
              <a:t>L.O: To develop </a:t>
            </a:r>
            <a:r>
              <a:rPr lang="en-GB" sz="4000">
                <a:latin typeface="Segoe Print" panose="02000600000000000000" pitchFamily="2" charset="0"/>
              </a:rPr>
              <a:t>ideas. </a:t>
            </a:r>
            <a:endParaRPr lang="en-GB" sz="4000" dirty="0">
              <a:latin typeface="Segoe Print" panose="02000600000000000000" pitchFamily="2" charset="0"/>
            </a:endParaRPr>
          </a:p>
          <a:p>
            <a:pPr fontAlgn="base"/>
            <a:r>
              <a:rPr lang="en-GB" sz="4000" dirty="0">
                <a:latin typeface="Segoe Print" panose="02000600000000000000" pitchFamily="2" charset="0"/>
              </a:rPr>
              <a:t> </a:t>
            </a:r>
          </a:p>
          <a:p>
            <a:pPr fontAlgn="base"/>
            <a:r>
              <a:rPr lang="en-GB" sz="4000" dirty="0">
                <a:latin typeface="Segoe Print" panose="02000600000000000000" pitchFamily="2" charset="0"/>
              </a:rPr>
              <a:t>C: Enhance digital media by editing (including sound, video, animation, still images and installations). .</a:t>
            </a:r>
            <a:r>
              <a:rPr lang="en-GB" sz="4000" dirty="0"/>
              <a:t> 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55851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12948" y="189345"/>
            <a:ext cx="73983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Segoe Print" panose="02000600000000000000" pitchFamily="2" charset="0"/>
              </a:rPr>
              <a:t>Digital media art</a:t>
            </a:r>
          </a:p>
          <a:p>
            <a:endParaRPr lang="en-GB" sz="3600" dirty="0">
              <a:latin typeface="Segoe Print" panose="02000600000000000000" pitchFamily="2" charset="0"/>
            </a:endParaRPr>
          </a:p>
        </p:txBody>
      </p:sp>
      <p:pic>
        <p:nvPicPr>
          <p:cNvPr id="2" name="Online Media 1" title="Digital Art Project">
            <a:hlinkClick r:id="" action="ppaction://media"/>
            <a:extLst>
              <a:ext uri="{FF2B5EF4-FFF2-40B4-BE49-F238E27FC236}">
                <a16:creationId xmlns:a16="http://schemas.microsoft.com/office/drawing/2014/main" id="{DD59BA64-5082-4197-91EB-9E57FB4D528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19175" y="1012118"/>
            <a:ext cx="10011569" cy="565653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B08A84F-AEC4-4258-9ADB-8C75B9AA1423}"/>
              </a:ext>
            </a:extLst>
          </p:cNvPr>
          <p:cNvSpPr/>
          <p:nvPr/>
        </p:nvSpPr>
        <p:spPr>
          <a:xfrm>
            <a:off x="215070" y="527899"/>
            <a:ext cx="11761859" cy="52322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800" dirty="0">
                <a:latin typeface="Segoe Print"/>
                <a:ea typeface="+mn-lt"/>
                <a:cs typeface="+mn-lt"/>
              </a:rPr>
              <a:t>Let’s remind ourselves what this is.</a:t>
            </a:r>
            <a:endParaRPr lang="en-US" sz="2800" dirty="0">
              <a:latin typeface="Segoe Print"/>
              <a:ea typeface="+mn-lt"/>
              <a:cs typeface="+mn-lt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8CF9A51-A9B9-4151-A085-393418980CE1}"/>
              </a:ext>
            </a:extLst>
          </p:cNvPr>
          <p:cNvSpPr txBox="1"/>
          <p:nvPr/>
        </p:nvSpPr>
        <p:spPr>
          <a:xfrm>
            <a:off x="0" y="137930"/>
            <a:ext cx="70056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accent3">
                    <a:lumMod val="50000"/>
                  </a:schemeClr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https://www.youtube.com/watch?v=Ij0U3v4nlKc</a:t>
            </a:r>
            <a:r>
              <a:rPr lang="en-GB" dirty="0">
                <a:solidFill>
                  <a:schemeClr val="accent3">
                    <a:lumMod val="50000"/>
                  </a:schemeClr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717471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559386" y="-10680"/>
            <a:ext cx="73983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Segoe Print" panose="02000600000000000000" pitchFamily="2" charset="0"/>
              </a:rPr>
              <a:t>Digital media art</a:t>
            </a:r>
          </a:p>
          <a:p>
            <a:endParaRPr lang="en-GB" sz="3600" dirty="0">
              <a:latin typeface="Segoe Print" panose="020006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996AFF-3BEF-4255-9F60-BEA31B711A62}"/>
              </a:ext>
            </a:extLst>
          </p:cNvPr>
          <p:cNvSpPr txBox="1"/>
          <p:nvPr/>
        </p:nvSpPr>
        <p:spPr>
          <a:xfrm>
            <a:off x="369094" y="189345"/>
            <a:ext cx="700563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en-GB" dirty="0">
                <a:solidFill>
                  <a:srgbClr val="FB4AB6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https://www.youtube.com/watch?v=</a:t>
            </a:r>
            <a:r>
              <a:rPr lang="en-GB" dirty="0">
                <a:solidFill>
                  <a:schemeClr val="accent2">
                    <a:lumMod val="50000"/>
                  </a:schemeClr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PvOTMXAOyoY</a:t>
            </a:r>
            <a:r>
              <a:rPr lang="en-GB" dirty="0">
                <a:solidFill>
                  <a:schemeClr val="accent2">
                    <a:lumMod val="50000"/>
                  </a:schemeClr>
                </a:solidFill>
              </a:rPr>
              <a:t> </a:t>
            </a:r>
          </a:p>
        </p:txBody>
      </p:sp>
      <p:pic>
        <p:nvPicPr>
          <p:cNvPr id="6" name="Online Media 5" title="Public Media Art &quot;Whale #2&quot; by a'strict">
            <a:hlinkClick r:id="" action="ppaction://media"/>
            <a:extLst>
              <a:ext uri="{FF2B5EF4-FFF2-40B4-BE49-F238E27FC236}">
                <a16:creationId xmlns:a16="http://schemas.microsoft.com/office/drawing/2014/main" id="{72426B83-EA99-4F55-9FE1-1274E1ED9E38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369094" y="558677"/>
            <a:ext cx="11029950" cy="6231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5234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220D0DC5-99BF-4BFB-A932-3E3801A1054B}"/>
              </a:ext>
            </a:extLst>
          </p:cNvPr>
          <p:cNvSpPr txBox="1"/>
          <p:nvPr/>
        </p:nvSpPr>
        <p:spPr>
          <a:xfrm>
            <a:off x="571500" y="1835736"/>
            <a:ext cx="10877550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To create digital media art, we will need to use computer software to present our ideas.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We are going to be using a software package called ‘</a:t>
            </a:r>
            <a:r>
              <a:rPr kumimoji="0" lang="en-GB" sz="2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Sumopaint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’.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Segoe Print" panose="02000600000000000000" pitchFamily="2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Segoe Print" panose="02000600000000000000" pitchFamily="2" charset="0"/>
                <a:ea typeface="+mn-ea"/>
                <a:cs typeface="+mn-cs"/>
              </a:rPr>
              <a:t>Your task today will be to freely explore this software and discover what you are able to do.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789F492-44AD-46A1-8095-047A7E19841D}"/>
              </a:ext>
            </a:extLst>
          </p:cNvPr>
          <p:cNvSpPr txBox="1"/>
          <p:nvPr/>
        </p:nvSpPr>
        <p:spPr>
          <a:xfrm>
            <a:off x="6250998" y="635407"/>
            <a:ext cx="50551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Segoe Print" panose="02000600000000000000" pitchFamily="2" charset="0"/>
              </a:rPr>
              <a:t>Digital media art</a:t>
            </a:r>
          </a:p>
          <a:p>
            <a:endParaRPr lang="en-GB" sz="3600" dirty="0"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16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793673" y="646545"/>
            <a:ext cx="73983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Segoe Print" panose="02000600000000000000" pitchFamily="2" charset="0"/>
              </a:rPr>
              <a:t>Digital media art</a:t>
            </a:r>
          </a:p>
          <a:p>
            <a:endParaRPr lang="en-GB" sz="3600" dirty="0">
              <a:latin typeface="Segoe Print" panose="020006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09562" y="1695628"/>
            <a:ext cx="11572875" cy="5262979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lvl="0"/>
            <a:r>
              <a:rPr lang="en-GB" sz="2800" dirty="0">
                <a:solidFill>
                  <a:prstClr val="black"/>
                </a:solidFill>
                <a:latin typeface="Segoe Print" panose="02000600000000000000" pitchFamily="2" charset="0"/>
              </a:rPr>
              <a:t>You should be experimenting with the following tools, that you will use in your next lesson to alter a digital image: </a:t>
            </a:r>
          </a:p>
          <a:p>
            <a:pPr lvl="0"/>
            <a:endParaRPr lang="en-GB" sz="2800" dirty="0">
              <a:solidFill>
                <a:prstClr val="black"/>
              </a:solidFill>
              <a:latin typeface="Segoe Print" panose="02000600000000000000" pitchFamily="2" charset="0"/>
            </a:endParaRPr>
          </a:p>
          <a:p>
            <a:pPr lvl="0"/>
            <a:r>
              <a:rPr lang="en-GB" sz="2800" dirty="0">
                <a:solidFill>
                  <a:prstClr val="black"/>
                </a:solidFill>
                <a:latin typeface="Segoe Print" panose="02000600000000000000" pitchFamily="2" charset="0"/>
              </a:rPr>
              <a:t>Change brush				Change gradient fill</a:t>
            </a:r>
          </a:p>
          <a:p>
            <a:pPr lvl="0"/>
            <a:endParaRPr lang="en-GB" sz="2800" dirty="0">
              <a:solidFill>
                <a:prstClr val="black"/>
              </a:solidFill>
              <a:latin typeface="Segoe Print" panose="02000600000000000000" pitchFamily="2" charset="0"/>
            </a:endParaRPr>
          </a:p>
          <a:p>
            <a:pPr lvl="0"/>
            <a:r>
              <a:rPr lang="en-GB" sz="2800" dirty="0">
                <a:solidFill>
                  <a:prstClr val="black"/>
                </a:solidFill>
                <a:latin typeface="Segoe Print" panose="02000600000000000000" pitchFamily="2" charset="0"/>
              </a:rPr>
              <a:t>Symmetry tool 			Add layers </a:t>
            </a:r>
          </a:p>
          <a:p>
            <a:pPr lvl="0"/>
            <a:endParaRPr lang="en-GB" sz="2800" dirty="0">
              <a:solidFill>
                <a:prstClr val="black"/>
              </a:solidFill>
              <a:latin typeface="Segoe Print" panose="02000600000000000000" pitchFamily="2" charset="0"/>
            </a:endParaRPr>
          </a:p>
          <a:p>
            <a:pPr lvl="0"/>
            <a:r>
              <a:rPr lang="en-GB" sz="2800" dirty="0">
                <a:solidFill>
                  <a:prstClr val="black"/>
                </a:solidFill>
                <a:latin typeface="Segoe Print" panose="02000600000000000000" pitchFamily="2" charset="0"/>
              </a:rPr>
              <a:t>Rotate 							Free transform / Rotate tool </a:t>
            </a:r>
          </a:p>
          <a:p>
            <a:pPr lvl="0"/>
            <a:endParaRPr lang="en-GB" sz="2800" dirty="0">
              <a:solidFill>
                <a:prstClr val="black"/>
              </a:solidFill>
              <a:latin typeface="Segoe Print" panose="02000600000000000000" pitchFamily="2" charset="0"/>
            </a:endParaRPr>
          </a:p>
          <a:p>
            <a:r>
              <a:rPr lang="en-GB" sz="2800" dirty="0">
                <a:latin typeface="Segoe Print"/>
              </a:rPr>
              <a:t>Change colours / sizes / opacity etc. </a:t>
            </a:r>
            <a:endParaRPr lang="en-GB">
              <a:latin typeface="Century Gothic"/>
            </a:endParaRPr>
          </a:p>
          <a:p>
            <a:endParaRPr lang="en-GB" sz="2800" dirty="0">
              <a:latin typeface="Segoe Print"/>
            </a:endParaRPr>
          </a:p>
          <a:p>
            <a:r>
              <a:rPr lang="en-US" sz="2800" u="sng" dirty="0">
                <a:ea typeface="+mn-lt"/>
                <a:cs typeface="+mn-lt"/>
                <a:hlinkClick r:id="rId2"/>
              </a:rPr>
              <a:t>https://sumo.app/paint/en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78269"/>
      </p:ext>
    </p:extLst>
  </p:cSld>
  <p:clrMapOvr>
    <a:masterClrMapping/>
  </p:clrMapOvr>
</p:sld>
</file>

<file path=ppt/theme/theme1.xml><?xml version="1.0" encoding="utf-8"?>
<a:theme xmlns:a="http://schemas.openxmlformats.org/drawingml/2006/main" name="Vapor Trail">
  <a:themeElements>
    <a:clrScheme name="Vapor Trail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Vapor Trail">
      <a:maj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apor Trail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6D818171-F17F-4164-ADCA-2F714BE0CC1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6837809-34EF-4B67-A788-A96BCC962C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46D277C-4EA4-4CBA-8105-DA305BBD673A}">
  <ds:schemaRefs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TM04033937[[fn=Vapor Trail]]</Template>
  <TotalTime>165</TotalTime>
  <Words>103</Words>
  <Application>Microsoft Office PowerPoint</Application>
  <PresentationFormat>Widescreen</PresentationFormat>
  <Paragraphs>26</Paragraphs>
  <Slides>5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Century Gothic</vt:lpstr>
      <vt:lpstr>Segoe Print</vt:lpstr>
      <vt:lpstr>Vapor Trail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Levens</dc:creator>
  <cp:lastModifiedBy>Richard Levens</cp:lastModifiedBy>
  <cp:revision>99</cp:revision>
  <dcterms:created xsi:type="dcterms:W3CDTF">2021-12-17T13:42:43Z</dcterms:created>
  <dcterms:modified xsi:type="dcterms:W3CDTF">2022-01-21T13:45:10Z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