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9" r:id="rId2"/>
    <p:sldId id="270" r:id="rId3"/>
    <p:sldId id="271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C8EB246-9F1D-4A60-B33E-C1E5BF6A985A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5B0987D-AF5E-4FAC-976D-AF4D740D744F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0898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B246-9F1D-4A60-B33E-C1E5BF6A985A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987D-AF5E-4FAC-976D-AF4D740D74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785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B246-9F1D-4A60-B33E-C1E5BF6A985A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987D-AF5E-4FAC-976D-AF4D740D744F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9428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B246-9F1D-4A60-B33E-C1E5BF6A985A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987D-AF5E-4FAC-976D-AF4D740D74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250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B246-9F1D-4A60-B33E-C1E5BF6A985A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987D-AF5E-4FAC-976D-AF4D740D74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036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B246-9F1D-4A60-B33E-C1E5BF6A985A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987D-AF5E-4FAC-976D-AF4D740D74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472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B246-9F1D-4A60-B33E-C1E5BF6A985A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987D-AF5E-4FAC-976D-AF4D740D74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363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B246-9F1D-4A60-B33E-C1E5BF6A985A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987D-AF5E-4FAC-976D-AF4D740D74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164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B246-9F1D-4A60-B33E-C1E5BF6A985A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987D-AF5E-4FAC-976D-AF4D740D74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012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B246-9F1D-4A60-B33E-C1E5BF6A985A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987D-AF5E-4FAC-976D-AF4D740D74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490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B246-9F1D-4A60-B33E-C1E5BF6A985A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987D-AF5E-4FAC-976D-AF4D740D74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758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EC8EB246-9F1D-4A60-B33E-C1E5BF6A985A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A5B0987D-AF5E-4FAC-976D-AF4D740D74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756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54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GB" sz="54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1D7A3A-BD7B-4FCA-9CB6-444E36156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2974" y="1185549"/>
            <a:ext cx="5715798" cy="4486901"/>
          </a:xfrm>
          <a:prstGeom prst="rect">
            <a:avLst/>
          </a:prstGeom>
          <a:ln w="76200">
            <a:solidFill>
              <a:srgbClr val="7030A0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A129BCD-096D-4D2C-ABDB-B0C768D09261}"/>
              </a:ext>
            </a:extLst>
          </p:cNvPr>
          <p:cNvSpPr txBox="1"/>
          <p:nvPr/>
        </p:nvSpPr>
        <p:spPr>
          <a:xfrm>
            <a:off x="451664" y="192790"/>
            <a:ext cx="60977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2">
                    <a:lumMod val="50000"/>
                  </a:schemeClr>
                </a:solidFill>
              </a:rPr>
              <a:t>Predicting Pip Time!</a:t>
            </a:r>
            <a:endParaRPr lang="en-GB" sz="36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CB0346A-4D64-4CC2-9C5A-F91DCCF6D9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0147" y="192790"/>
            <a:ext cx="1578879" cy="1948111"/>
          </a:xfrm>
          <a:prstGeom prst="rect">
            <a:avLst/>
          </a:prstGeom>
        </p:spPr>
      </p:pic>
      <p:sp>
        <p:nvSpPr>
          <p:cNvPr id="13" name="Cloud 12">
            <a:extLst>
              <a:ext uri="{FF2B5EF4-FFF2-40B4-BE49-F238E27FC236}">
                <a16:creationId xmlns:a16="http://schemas.microsoft.com/office/drawing/2014/main" id="{D76F9E40-85FF-49F8-B0E6-F4B38F698AC4}"/>
              </a:ext>
            </a:extLst>
          </p:cNvPr>
          <p:cNvSpPr/>
          <p:nvPr/>
        </p:nvSpPr>
        <p:spPr>
          <a:xfrm>
            <a:off x="5951542" y="192790"/>
            <a:ext cx="4470523" cy="248801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000" dirty="0"/>
              <a:t>How might  she be feeling? </a:t>
            </a:r>
          </a:p>
        </p:txBody>
      </p:sp>
      <p:sp>
        <p:nvSpPr>
          <p:cNvPr id="14" name="Cloud 13">
            <a:extLst>
              <a:ext uri="{FF2B5EF4-FFF2-40B4-BE49-F238E27FC236}">
                <a16:creationId xmlns:a16="http://schemas.microsoft.com/office/drawing/2014/main" id="{5740E2EE-71A9-40F7-8B44-E167F017639C}"/>
              </a:ext>
            </a:extLst>
          </p:cNvPr>
          <p:cNvSpPr/>
          <p:nvPr/>
        </p:nvSpPr>
        <p:spPr>
          <a:xfrm>
            <a:off x="8614364" y="2229081"/>
            <a:ext cx="3125972" cy="2488019"/>
          </a:xfrm>
          <a:prstGeom prst="cloud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What might she say? </a:t>
            </a:r>
          </a:p>
        </p:txBody>
      </p:sp>
      <p:sp>
        <p:nvSpPr>
          <p:cNvPr id="15" name="Cloud 14">
            <a:extLst>
              <a:ext uri="{FF2B5EF4-FFF2-40B4-BE49-F238E27FC236}">
                <a16:creationId xmlns:a16="http://schemas.microsoft.com/office/drawing/2014/main" id="{90A9E156-F91C-4432-BB55-F93CBC7DC7B8}"/>
              </a:ext>
            </a:extLst>
          </p:cNvPr>
          <p:cNvSpPr/>
          <p:nvPr/>
        </p:nvSpPr>
        <p:spPr>
          <a:xfrm>
            <a:off x="6167462" y="4265372"/>
            <a:ext cx="3125972" cy="2488019"/>
          </a:xfrm>
          <a:prstGeom prst="cloud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What might she do? </a:t>
            </a:r>
          </a:p>
        </p:txBody>
      </p:sp>
    </p:spTree>
    <p:extLst>
      <p:ext uri="{BB962C8B-B14F-4D97-AF65-F5344CB8AC3E}">
        <p14:creationId xmlns:p14="http://schemas.microsoft.com/office/powerpoint/2010/main" val="4116301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54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GB" sz="54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1D7A3A-BD7B-4FCA-9CB6-444E36156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2974" y="1185549"/>
            <a:ext cx="5715798" cy="4486901"/>
          </a:xfrm>
          <a:prstGeom prst="rect">
            <a:avLst/>
          </a:prstGeom>
          <a:ln w="76200">
            <a:solidFill>
              <a:srgbClr val="7030A0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A129BCD-096D-4D2C-ABDB-B0C768D09261}"/>
              </a:ext>
            </a:extLst>
          </p:cNvPr>
          <p:cNvSpPr txBox="1"/>
          <p:nvPr/>
        </p:nvSpPr>
        <p:spPr>
          <a:xfrm>
            <a:off x="451664" y="192790"/>
            <a:ext cx="60977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2">
                    <a:lumMod val="50000"/>
                  </a:schemeClr>
                </a:solidFill>
              </a:rPr>
              <a:t>Predicting Pip Time!</a:t>
            </a:r>
            <a:endParaRPr lang="en-GB" sz="36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CB0346A-4D64-4CC2-9C5A-F91DCCF6D9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0147" y="192790"/>
            <a:ext cx="1578879" cy="1948111"/>
          </a:xfrm>
          <a:prstGeom prst="rect">
            <a:avLst/>
          </a:prstGeom>
        </p:spPr>
      </p:pic>
      <p:sp>
        <p:nvSpPr>
          <p:cNvPr id="13" name="Cloud 12">
            <a:extLst>
              <a:ext uri="{FF2B5EF4-FFF2-40B4-BE49-F238E27FC236}">
                <a16:creationId xmlns:a16="http://schemas.microsoft.com/office/drawing/2014/main" id="{D76F9E40-85FF-49F8-B0E6-F4B38F698AC4}"/>
              </a:ext>
            </a:extLst>
          </p:cNvPr>
          <p:cNvSpPr/>
          <p:nvPr/>
        </p:nvSpPr>
        <p:spPr>
          <a:xfrm>
            <a:off x="5951542" y="192790"/>
            <a:ext cx="4470523" cy="248801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000" dirty="0"/>
              <a:t>How might  she be feeling? </a:t>
            </a:r>
          </a:p>
        </p:txBody>
      </p:sp>
      <p:sp>
        <p:nvSpPr>
          <p:cNvPr id="14" name="Cloud 13">
            <a:extLst>
              <a:ext uri="{FF2B5EF4-FFF2-40B4-BE49-F238E27FC236}">
                <a16:creationId xmlns:a16="http://schemas.microsoft.com/office/drawing/2014/main" id="{5740E2EE-71A9-40F7-8B44-E167F017639C}"/>
              </a:ext>
            </a:extLst>
          </p:cNvPr>
          <p:cNvSpPr/>
          <p:nvPr/>
        </p:nvSpPr>
        <p:spPr>
          <a:xfrm>
            <a:off x="8614364" y="2229081"/>
            <a:ext cx="3125972" cy="2488019"/>
          </a:xfrm>
          <a:prstGeom prst="cloud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What might she say? </a:t>
            </a:r>
          </a:p>
        </p:txBody>
      </p:sp>
      <p:sp>
        <p:nvSpPr>
          <p:cNvPr id="15" name="Cloud 14">
            <a:extLst>
              <a:ext uri="{FF2B5EF4-FFF2-40B4-BE49-F238E27FC236}">
                <a16:creationId xmlns:a16="http://schemas.microsoft.com/office/drawing/2014/main" id="{90A9E156-F91C-4432-BB55-F93CBC7DC7B8}"/>
              </a:ext>
            </a:extLst>
          </p:cNvPr>
          <p:cNvSpPr/>
          <p:nvPr/>
        </p:nvSpPr>
        <p:spPr>
          <a:xfrm>
            <a:off x="6167462" y="4265372"/>
            <a:ext cx="3125972" cy="2488019"/>
          </a:xfrm>
          <a:prstGeom prst="cloud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What might she do? </a:t>
            </a:r>
          </a:p>
        </p:txBody>
      </p:sp>
    </p:spTree>
    <p:extLst>
      <p:ext uri="{BB962C8B-B14F-4D97-AF65-F5344CB8AC3E}">
        <p14:creationId xmlns:p14="http://schemas.microsoft.com/office/powerpoint/2010/main" val="3300922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54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GB" sz="54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A129BCD-096D-4D2C-ABDB-B0C768D09261}"/>
              </a:ext>
            </a:extLst>
          </p:cNvPr>
          <p:cNvSpPr txBox="1"/>
          <p:nvPr/>
        </p:nvSpPr>
        <p:spPr>
          <a:xfrm>
            <a:off x="451664" y="192790"/>
            <a:ext cx="60977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2">
                    <a:lumMod val="50000"/>
                  </a:schemeClr>
                </a:solidFill>
              </a:rPr>
              <a:t>Paddlers:</a:t>
            </a:r>
            <a:endParaRPr lang="en-GB" sz="36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CB0346A-4D64-4CC2-9C5A-F91DCCF6D9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0147" y="192790"/>
            <a:ext cx="1578879" cy="194811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48A11D7-8316-4DE8-9992-6D5D4D582735}"/>
              </a:ext>
            </a:extLst>
          </p:cNvPr>
          <p:cNvSpPr txBox="1"/>
          <p:nvPr/>
        </p:nvSpPr>
        <p:spPr>
          <a:xfrm>
            <a:off x="626165" y="1053548"/>
            <a:ext cx="902473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GB" sz="2400" dirty="0"/>
              <a:t>I think </a:t>
            </a:r>
            <a:r>
              <a:rPr lang="en-GB" sz="2400" dirty="0" err="1"/>
              <a:t>Serraphina</a:t>
            </a:r>
            <a:r>
              <a:rPr lang="en-GB" sz="2400" dirty="0"/>
              <a:t> might be feeling _______________________________________________________</a:t>
            </a:r>
          </a:p>
          <a:p>
            <a:endParaRPr lang="en-GB" sz="2400" dirty="0"/>
          </a:p>
          <a:p>
            <a:pPr marL="342900" indent="-342900">
              <a:buFontTx/>
              <a:buChar char="-"/>
            </a:pPr>
            <a:r>
              <a:rPr lang="en-GB" sz="2400" dirty="0"/>
              <a:t>I think </a:t>
            </a:r>
            <a:r>
              <a:rPr lang="en-GB" sz="2400" dirty="0" err="1"/>
              <a:t>Serraphina</a:t>
            </a:r>
            <a:r>
              <a:rPr lang="en-GB" sz="2400" dirty="0"/>
              <a:t> might _________________” _________________</a:t>
            </a:r>
          </a:p>
          <a:p>
            <a:pPr marL="342900" indent="-342900">
              <a:buFontTx/>
              <a:buChar char="-"/>
            </a:pPr>
            <a:endParaRPr lang="en-GB" sz="2400" dirty="0"/>
          </a:p>
          <a:p>
            <a:pPr marL="342900" indent="-342900">
              <a:buFontTx/>
              <a:buChar char="-"/>
            </a:pPr>
            <a:r>
              <a:rPr lang="en-GB" sz="2400" dirty="0"/>
              <a:t>________________________________________________________</a:t>
            </a:r>
          </a:p>
          <a:p>
            <a:pPr marL="342900" indent="-342900">
              <a:buFontTx/>
              <a:buChar char="-"/>
            </a:pPr>
            <a:endParaRPr lang="en-GB" sz="2400" dirty="0"/>
          </a:p>
          <a:p>
            <a:pPr marL="342900" indent="-342900">
              <a:buFontTx/>
              <a:buChar char="-"/>
            </a:pPr>
            <a:r>
              <a:rPr lang="en-GB" sz="2400" dirty="0"/>
              <a:t>__________________________________!”</a:t>
            </a:r>
          </a:p>
          <a:p>
            <a:pPr marL="342900" indent="-342900">
              <a:buFontTx/>
              <a:buChar char="-"/>
            </a:pPr>
            <a:endParaRPr lang="en-GB" sz="2400" dirty="0"/>
          </a:p>
          <a:p>
            <a:pPr marL="342900" indent="-342900">
              <a:buFontTx/>
              <a:buChar char="-"/>
            </a:pPr>
            <a:r>
              <a:rPr lang="en-GB" sz="2400" dirty="0"/>
              <a:t>I believe </a:t>
            </a:r>
            <a:r>
              <a:rPr lang="en-GB" sz="2400" dirty="0" err="1"/>
              <a:t>Serraphina</a:t>
            </a:r>
            <a:r>
              <a:rPr lang="en-GB" sz="2400" dirty="0"/>
              <a:t> might react by __________________________</a:t>
            </a:r>
          </a:p>
          <a:p>
            <a:pPr marL="342900" indent="-342900">
              <a:buFontTx/>
              <a:buChar char="-"/>
            </a:pPr>
            <a:endParaRPr lang="en-GB" sz="2400" dirty="0"/>
          </a:p>
          <a:p>
            <a:pPr marL="342900" indent="-342900">
              <a:buFontTx/>
              <a:buChar char="-"/>
            </a:pPr>
            <a:r>
              <a:rPr lang="en-GB" sz="2400" dirty="0"/>
              <a:t>_______________________________________________________</a:t>
            </a:r>
          </a:p>
          <a:p>
            <a:pPr marL="342900" indent="-342900">
              <a:buFontTx/>
              <a:buChar char="-"/>
            </a:pPr>
            <a:endParaRPr lang="en-GB" sz="2400" dirty="0"/>
          </a:p>
          <a:p>
            <a:pPr marL="342900" indent="-342900">
              <a:buFontTx/>
              <a:buChar char="-"/>
            </a:pPr>
            <a:r>
              <a:rPr lang="en-GB" sz="2400"/>
              <a:t>_______________________________________________________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62844567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4</TotalTime>
  <Words>66</Words>
  <Application>Microsoft Office PowerPoint</Application>
  <PresentationFormat>Widescreen</PresentationFormat>
  <Paragraphs>25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Corbel</vt:lpstr>
      <vt:lpstr>Basis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2</cp:revision>
  <dcterms:created xsi:type="dcterms:W3CDTF">2020-11-15T13:00:07Z</dcterms:created>
  <dcterms:modified xsi:type="dcterms:W3CDTF">2020-11-15T13:05:05Z</dcterms:modified>
</cp:coreProperties>
</file>