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64" r:id="rId5"/>
    <p:sldId id="265" r:id="rId6"/>
    <p:sldId id="266" r:id="rId7"/>
    <p:sldId id="267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2596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896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5856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29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666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059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161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0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405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75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3967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75AF413-F7BC-4348-AA57-6B186E402501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EC6A914-867E-41A8-B892-498364AC5EE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4837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7B957-DA37-4B51-8A31-2B8DB078E8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Power Struggles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FA2C91-5030-4811-A856-FEEDED351D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PSHCE</a:t>
            </a:r>
          </a:p>
        </p:txBody>
      </p:sp>
    </p:spTree>
    <p:extLst>
      <p:ext uri="{BB962C8B-B14F-4D97-AF65-F5344CB8AC3E}">
        <p14:creationId xmlns:p14="http://schemas.microsoft.com/office/powerpoint/2010/main" val="2106452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>
            <a:extLst>
              <a:ext uri="{FF2B5EF4-FFF2-40B4-BE49-F238E27FC236}">
                <a16:creationId xmlns:a16="http://schemas.microsoft.com/office/drawing/2014/main" id="{A3ED9BDF-C127-4F99-802B-CC72C646D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0"/>
            <a:ext cx="9705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9D6910-3276-4E5E-B864-7B39F22F3935}"/>
              </a:ext>
            </a:extLst>
          </p:cNvPr>
          <p:cNvSpPr txBox="1"/>
          <p:nvPr/>
        </p:nvSpPr>
        <p:spPr>
          <a:xfrm>
            <a:off x="2257246" y="189781"/>
            <a:ext cx="76775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Underline words that represent acceptance and equality.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F3E86A-8530-4992-8BA5-A1F8B8583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26691-C5AB-459C-BA42-C7B1AD5A71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4194928"/>
            <a:ext cx="9720073" cy="2114431"/>
          </a:xfrm>
        </p:spPr>
        <p:txBody>
          <a:bodyPr/>
          <a:lstStyle/>
          <a:p>
            <a:r>
              <a:rPr lang="en-GB" dirty="0"/>
              <a:t>How might it feel to not be accepted by being different in some way?</a:t>
            </a:r>
          </a:p>
        </p:txBody>
      </p:sp>
      <p:pic>
        <p:nvPicPr>
          <p:cNvPr id="5" name="Picture 2" descr="Thinking brain clipart - ClipArt Best - ClipArt Best">
            <a:extLst>
              <a:ext uri="{FF2B5EF4-FFF2-40B4-BE49-F238E27FC236}">
                <a16:creationId xmlns:a16="http://schemas.microsoft.com/office/drawing/2014/main" id="{4F6656AD-D552-4806-AB31-33EFE82A4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0"/>
            <a:ext cx="402907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9083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B4CC9-F029-47FB-865A-D3A8217FD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Scenario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B258C-9D43-43CC-8A5D-704DA1F048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boy knows something secret about another child.</a:t>
            </a:r>
          </a:p>
          <a:p>
            <a:endParaRPr lang="en-GB" dirty="0"/>
          </a:p>
          <a:p>
            <a:r>
              <a:rPr lang="en-GB" dirty="0"/>
              <a:t>How might this give the boy ‘power’?</a:t>
            </a:r>
          </a:p>
          <a:p>
            <a:endParaRPr lang="en-GB" dirty="0"/>
          </a:p>
          <a:p>
            <a:r>
              <a:rPr lang="en-GB" i="1" dirty="0"/>
              <a:t>His knowledge.</a:t>
            </a:r>
          </a:p>
          <a:p>
            <a:endParaRPr lang="en-GB" i="1" dirty="0"/>
          </a:p>
          <a:p>
            <a:r>
              <a:rPr lang="en-GB" dirty="0"/>
              <a:t>How does power affect acceptance and equality?</a:t>
            </a:r>
          </a:p>
        </p:txBody>
      </p:sp>
      <p:pic>
        <p:nvPicPr>
          <p:cNvPr id="4098" name="Picture 2" descr="Thinking brain clipart - ClipArt Best - ClipArt Best">
            <a:extLst>
              <a:ext uri="{FF2B5EF4-FFF2-40B4-BE49-F238E27FC236}">
                <a16:creationId xmlns:a16="http://schemas.microsoft.com/office/drawing/2014/main" id="{606E2FEA-9BD1-4865-9AE9-4D364635E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0"/>
            <a:ext cx="402907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750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hinking brain clipart - ClipArt Best - ClipArt Best">
            <a:extLst>
              <a:ext uri="{FF2B5EF4-FFF2-40B4-BE49-F238E27FC236}">
                <a16:creationId xmlns:a16="http://schemas.microsoft.com/office/drawing/2014/main" id="{10E2D44E-8FFF-4C69-8D33-E96156A7C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0"/>
            <a:ext cx="402907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2BBC02-2AF2-464B-BB1B-F2D085133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Scenario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F0E4E-3CDB-48A3-8B32-AC77FC119D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 girl has a reputation for organising her friends to beat </a:t>
            </a:r>
            <a:br>
              <a:rPr lang="en-GB" dirty="0"/>
            </a:br>
            <a:r>
              <a:rPr lang="en-GB" dirty="0"/>
              <a:t>people up on the school bus.</a:t>
            </a:r>
          </a:p>
          <a:p>
            <a:endParaRPr lang="en-GB" dirty="0"/>
          </a:p>
          <a:p>
            <a:r>
              <a:rPr lang="en-GB" dirty="0"/>
              <a:t>How might this give the girl ‘power’?</a:t>
            </a:r>
          </a:p>
          <a:p>
            <a:endParaRPr lang="en-GB" dirty="0"/>
          </a:p>
          <a:p>
            <a:r>
              <a:rPr lang="en-GB" i="1" dirty="0"/>
              <a:t>She has power because she manipulates her friends and because others are frightened of her.</a:t>
            </a:r>
          </a:p>
          <a:p>
            <a:endParaRPr lang="en-GB" i="1" dirty="0"/>
          </a:p>
          <a:p>
            <a:r>
              <a:rPr lang="en-GB" dirty="0"/>
              <a:t>How does power affect acceptance and equality?</a:t>
            </a:r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788695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7A9D6-6333-4B71-BBDA-D53DFFCC6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0532E-E653-4054-B5BF-4E684DF327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many different ways that people gain power over others.</a:t>
            </a:r>
          </a:p>
          <a:p>
            <a:r>
              <a:rPr lang="en-GB" dirty="0"/>
              <a:t>They can only use this power if you let them!</a:t>
            </a:r>
          </a:p>
        </p:txBody>
      </p:sp>
      <p:pic>
        <p:nvPicPr>
          <p:cNvPr id="6146" name="Picture 2" descr="Vector Illustration - Power - comic book style word. EPS Clipart  gg105222624 - GoGraph">
            <a:extLst>
              <a:ext uri="{FF2B5EF4-FFF2-40B4-BE49-F238E27FC236}">
                <a16:creationId xmlns:a16="http://schemas.microsoft.com/office/drawing/2014/main" id="{CE878D9F-37E5-406F-A439-6B6279A9BA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7"/>
          <a:stretch/>
        </p:blipFill>
        <p:spPr bwMode="auto">
          <a:xfrm>
            <a:off x="7315200" y="3382792"/>
            <a:ext cx="4876800" cy="347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7950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D4C6E-87FD-4749-B6C3-72F2E502A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7C7B0D-FDB6-428C-BE1C-42E4C2531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199" y="2344105"/>
            <a:ext cx="4600281" cy="4359897"/>
          </a:xfrm>
        </p:spPr>
        <p:txBody>
          <a:bodyPr>
            <a:normAutofit/>
          </a:bodyPr>
          <a:lstStyle/>
          <a:p>
            <a:r>
              <a:rPr lang="en-GB" dirty="0"/>
              <a:t>Discuss each scenario to establish what gives power to the people.</a:t>
            </a:r>
          </a:p>
          <a:p>
            <a:endParaRPr lang="en-GB" dirty="0"/>
          </a:p>
          <a:p>
            <a:r>
              <a:rPr lang="en-GB" dirty="0"/>
              <a:t>Make a list of the ways people can be allowed to gain power over others. </a:t>
            </a:r>
          </a:p>
          <a:p>
            <a:endParaRPr lang="en-GB" dirty="0"/>
          </a:p>
          <a:p>
            <a:r>
              <a:rPr lang="en-GB" dirty="0"/>
              <a:t>How can we prevent someone gaining power over us?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4BA44C-6B02-476B-ACD5-7C091C085F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74" t="17952" r="60722" b="23480"/>
          <a:stretch/>
        </p:blipFill>
        <p:spPr>
          <a:xfrm>
            <a:off x="0" y="0"/>
            <a:ext cx="3484603" cy="52650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E684AC-B1A1-4E9C-9FB0-8D67D666C4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552" t="31890" r="60799" b="14226"/>
          <a:stretch/>
        </p:blipFill>
        <p:spPr>
          <a:xfrm>
            <a:off x="3484603" y="2084832"/>
            <a:ext cx="3484603" cy="487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506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75</TotalTime>
  <Words>170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Tw Cen MT</vt:lpstr>
      <vt:lpstr>Tw Cen MT Condensed</vt:lpstr>
      <vt:lpstr>Wingdings 3</vt:lpstr>
      <vt:lpstr>Integral</vt:lpstr>
      <vt:lpstr>Power Struggles</vt:lpstr>
      <vt:lpstr>PowerPoint Presentation</vt:lpstr>
      <vt:lpstr>PowerPoint Presentation</vt:lpstr>
      <vt:lpstr>Scenario </vt:lpstr>
      <vt:lpstr>Scenario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Struggles</dc:title>
  <dc:creator>Emily Fenner</dc:creator>
  <cp:lastModifiedBy>Emily Fenner</cp:lastModifiedBy>
  <cp:revision>4</cp:revision>
  <dcterms:created xsi:type="dcterms:W3CDTF">2021-11-05T14:55:27Z</dcterms:created>
  <dcterms:modified xsi:type="dcterms:W3CDTF">2021-11-15T17:11:13Z</dcterms:modified>
</cp:coreProperties>
</file>