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59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466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666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474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4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34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35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7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61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191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FF94C-E283-4788-B20F-D5E24B6DC07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2544" t="9197" r="11715" b="3126"/>
          <a:stretch/>
        </p:blipFill>
        <p:spPr>
          <a:xfrm>
            <a:off x="3607526" y="-6274"/>
            <a:ext cx="4976948" cy="686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1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785" t="9553" r="11816" b="2947"/>
          <a:stretch/>
        </p:blipFill>
        <p:spPr>
          <a:xfrm>
            <a:off x="840533" y="0"/>
            <a:ext cx="105109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334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083" t="9910" r="50268" b="3125"/>
          <a:stretch/>
        </p:blipFill>
        <p:spPr>
          <a:xfrm>
            <a:off x="3457303" y="-1"/>
            <a:ext cx="5277395" cy="685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40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54168" y="0"/>
            <a:ext cx="10683664" cy="6871063"/>
            <a:chOff x="754168" y="0"/>
            <a:chExt cx="10683664" cy="68710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11581" t="9197" r="11615" b="2947"/>
            <a:stretch/>
          </p:blipFill>
          <p:spPr>
            <a:xfrm>
              <a:off x="754168" y="0"/>
              <a:ext cx="10683664" cy="6871063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1632857" y="522514"/>
              <a:ext cx="796833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sz="1400" dirty="0">
                  <a:latin typeface="Comic Sans MS" panose="030F0702030302020204" pitchFamily="66" charset="0"/>
                </a:rPr>
                <a:t>f</a:t>
              </a:r>
              <a:r>
                <a:rPr lang="en-GB" sz="1400" dirty="0" smtClean="0">
                  <a:latin typeface="Comic Sans MS" panose="030F0702030302020204" pitchFamily="66" charset="0"/>
                </a:rPr>
                <a:t>ifth is</a:t>
              </a:r>
              <a:endParaRPr lang="en-GB" sz="14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4781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80" t="9553" r="11716" b="4197"/>
          <a:stretch/>
        </p:blipFill>
        <p:spPr>
          <a:xfrm>
            <a:off x="650777" y="13063"/>
            <a:ext cx="1089044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93577" y="494415"/>
            <a:ext cx="8490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sixth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72938" y="5408022"/>
            <a:ext cx="62701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f</a:t>
            </a:r>
            <a:r>
              <a:rPr lang="en-GB" sz="1400" dirty="0" smtClean="0">
                <a:latin typeface="Comic Sans MS" panose="030F0702030302020204" pitchFamily="66" charset="0"/>
              </a:rPr>
              <a:t>ifth 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534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681" t="9375" r="11414" b="2768"/>
          <a:stretch/>
        </p:blipFill>
        <p:spPr>
          <a:xfrm>
            <a:off x="737017" y="0"/>
            <a:ext cx="10717967" cy="688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35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80" t="9732" r="11716" b="2410"/>
          <a:stretch/>
        </p:blipFill>
        <p:spPr>
          <a:xfrm>
            <a:off x="709655" y="0"/>
            <a:ext cx="10772690" cy="69102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41326" y="457200"/>
            <a:ext cx="12279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seventh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0024" y="5273040"/>
            <a:ext cx="82731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sixth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274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785" t="9910" r="11615" b="3125"/>
          <a:stretch/>
        </p:blipFill>
        <p:spPr>
          <a:xfrm>
            <a:off x="794075" y="0"/>
            <a:ext cx="106038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07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586" t="11875" r="52677" b="7410"/>
          <a:stretch/>
        </p:blipFill>
        <p:spPr>
          <a:xfrm>
            <a:off x="3476898" y="0"/>
            <a:ext cx="5238205" cy="68429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3074" y="5525588"/>
            <a:ext cx="299139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seventh part of the Noble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246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5" y="0"/>
            <a:ext cx="4952001" cy="68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718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2020-06-18T11:20:46Z</dcterms:created>
  <dcterms:modified xsi:type="dcterms:W3CDTF">2020-06-18T11:21:03Z</dcterms:modified>
</cp:coreProperties>
</file>