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8" r:id="rId2"/>
    <p:sldId id="266" r:id="rId3"/>
    <p:sldId id="295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81" autoAdjust="0"/>
    <p:restoredTop sz="94660"/>
  </p:normalViewPr>
  <p:slideViewPr>
    <p:cSldViewPr snapToGrid="0">
      <p:cViewPr varScale="1">
        <p:scale>
          <a:sx n="73" d="100"/>
          <a:sy n="73" d="100"/>
        </p:scale>
        <p:origin x="3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B938DD4-FD72-4AE7-8B91-B4A4F8005DA5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613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112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6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185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531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61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302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592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3645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315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796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00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1" y="-1676400"/>
            <a:ext cx="11861074" cy="3352800"/>
          </a:xfrm>
        </p:spPr>
        <p:txBody>
          <a:bodyPr/>
          <a:lstStyle/>
          <a:p>
            <a:r>
              <a:rPr lang="en-GB" sz="6000" u="sng" dirty="0" smtClean="0">
                <a:latin typeface="HfW cursive" panose="00000500000000000000" pitchFamily="2" charset="0"/>
              </a:rPr>
              <a:t>Monday 6th</a:t>
            </a:r>
            <a:r>
              <a:rPr lang="en-GB" sz="6000" u="sng" dirty="0" smtClean="0">
                <a:latin typeface="HfW cursive" panose="00000500000000000000" pitchFamily="2" charset="0"/>
              </a:rPr>
              <a:t> </a:t>
            </a:r>
            <a:r>
              <a:rPr lang="en-GB" sz="6000" u="sng" dirty="0">
                <a:latin typeface="HfW cursive" panose="00000500000000000000" pitchFamily="2" charset="0"/>
              </a:rPr>
              <a:t>September 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91441" y="2091267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latin typeface="HfW cursive" panose="00000500000000000000" pitchFamily="2" charset="0"/>
              </a:rPr>
              <a:t>L.O: </a:t>
            </a:r>
            <a:r>
              <a:rPr lang="en-GB" sz="6000" u="sng" dirty="0" smtClean="0">
                <a:latin typeface="HfW cursive" panose="00000500000000000000" pitchFamily="2" charset="0"/>
              </a:rPr>
              <a:t>To skim and scan.</a:t>
            </a:r>
            <a:endParaRPr lang="en-GB" sz="6000" u="sng" dirty="0">
              <a:solidFill>
                <a:srgbClr val="FFFF00"/>
              </a:solidFill>
              <a:latin typeface="HfW cursive" panose="00000500000000000000" pitchFamily="2" charset="0"/>
            </a:endParaRPr>
          </a:p>
          <a:p>
            <a:endParaRPr lang="en-GB" sz="6000" u="sng" dirty="0">
              <a:latin typeface="HfW cursive" panose="00000500000000000000" pitchFamily="2" charset="0"/>
            </a:endParaRPr>
          </a:p>
          <a:p>
            <a:r>
              <a:rPr lang="en-GB" sz="6000" u="sng" dirty="0">
                <a:latin typeface="HfW cursive" panose="00000500000000000000" pitchFamily="2" charset="0"/>
              </a:rPr>
              <a:t>C: </a:t>
            </a:r>
            <a:r>
              <a:rPr lang="en-GB" sz="6000" u="sng" dirty="0" smtClean="0">
                <a:latin typeface="HfW cursive" panose="00000500000000000000" pitchFamily="2" charset="0"/>
              </a:rPr>
              <a:t>Let’s do the Pharaoh!</a:t>
            </a:r>
            <a:endParaRPr lang="en-GB" sz="6000" u="sng" dirty="0">
              <a:latin typeface="HfW cursive" panose="00000500000000000000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697" y="3278777"/>
            <a:ext cx="2429691" cy="342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1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005" y="1375062"/>
            <a:ext cx="6518367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We are going to use these two skills to answer some questions today!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504" y="220119"/>
            <a:ext cx="4774473" cy="6441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9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503" y="2213104"/>
            <a:ext cx="6518367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Let’s read chapter 1!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Let’s note down anything we learn about our main character using our </a:t>
            </a:r>
            <a:r>
              <a:rPr lang="en-GB" sz="4800" dirty="0" smtClean="0">
                <a:solidFill>
                  <a:srgbClr val="00B0F0"/>
                </a:solidFill>
                <a:latin typeface="HfW cursive" panose="00000500000000000000" pitchFamily="2" charset="0"/>
              </a:rPr>
              <a:t>Rex Retriever Skills. 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367" y="365761"/>
            <a:ext cx="5408022" cy="633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46293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3267</TotalTime>
  <Words>37</Words>
  <Application>Microsoft Office PowerPoint</Application>
  <PresentationFormat>Widescreen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 Light</vt:lpstr>
      <vt:lpstr>HfW cursive</vt:lpstr>
      <vt:lpstr>Twinkl Cursive Looped</vt:lpstr>
      <vt:lpstr>Metropolitan</vt:lpstr>
      <vt:lpstr>Monday 6th September 2021</vt:lpstr>
      <vt:lpstr>We are going to use these two skills to answer some questions today! </vt:lpstr>
      <vt:lpstr>Let’s read chapter 1!  Let’s note down anything we learn about our main character using our Rex Retriever Skills.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3rd September 2021</dc:title>
  <dc:creator>alice watton</dc:creator>
  <cp:lastModifiedBy>Alice Watton</cp:lastModifiedBy>
  <cp:revision>20</cp:revision>
  <dcterms:created xsi:type="dcterms:W3CDTF">2021-08-21T13:21:36Z</dcterms:created>
  <dcterms:modified xsi:type="dcterms:W3CDTF">2021-08-31T18:27:19Z</dcterms:modified>
</cp:coreProperties>
</file>