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12"/>
  </p:notesMasterIdLst>
  <p:sldIdLst>
    <p:sldId id="256" r:id="rId5"/>
    <p:sldId id="268" r:id="rId6"/>
    <p:sldId id="270" r:id="rId7"/>
    <p:sldId id="272" r:id="rId8"/>
    <p:sldId id="273" r:id="rId9"/>
    <p:sldId id="27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E91222-B41C-464E-B06E-1686C22F2969}" v="238" dt="2022-02-04T20:20:20.0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chard levens" userId="e03c8c490b5fe3ce" providerId="LiveId" clId="{61E91222-B41C-464E-B06E-1686C22F2969}"/>
    <pc:docChg chg="custSel delSld modSld">
      <pc:chgData name="richard levens" userId="e03c8c490b5fe3ce" providerId="LiveId" clId="{61E91222-B41C-464E-B06E-1686C22F2969}" dt="2022-02-04T20:21:59.994" v="997" actId="6549"/>
      <pc:docMkLst>
        <pc:docMk/>
      </pc:docMkLst>
      <pc:sldChg chg="delSp modSp mod">
        <pc:chgData name="richard levens" userId="e03c8c490b5fe3ce" providerId="LiveId" clId="{61E91222-B41C-464E-B06E-1686C22F2969}" dt="2022-02-04T20:21:59.994" v="997" actId="6549"/>
        <pc:sldMkLst>
          <pc:docMk/>
          <pc:sldMk cId="82980056" sldId="265"/>
        </pc:sldMkLst>
        <pc:spChg chg="mod">
          <ac:chgData name="richard levens" userId="e03c8c490b5fe3ce" providerId="LiveId" clId="{61E91222-B41C-464E-B06E-1686C22F2969}" dt="2022-02-04T20:21:59.994" v="997" actId="6549"/>
          <ac:spMkLst>
            <pc:docMk/>
            <pc:sldMk cId="82980056" sldId="265"/>
            <ac:spMk id="5" creationId="{F9BA14F9-F480-4752-9FC7-D122210AE6B6}"/>
          </ac:spMkLst>
        </pc:spChg>
        <pc:picChg chg="del">
          <ac:chgData name="richard levens" userId="e03c8c490b5fe3ce" providerId="LiveId" clId="{61E91222-B41C-464E-B06E-1686C22F2969}" dt="2022-02-02T21:59:29.558" v="495" actId="478"/>
          <ac:picMkLst>
            <pc:docMk/>
            <pc:sldMk cId="82980056" sldId="265"/>
            <ac:picMk id="6" creationId="{432A139F-6DE7-4872-81E7-7313F63914AB}"/>
          </ac:picMkLst>
        </pc:picChg>
        <pc:picChg chg="del mod">
          <ac:chgData name="richard levens" userId="e03c8c490b5fe3ce" providerId="LiveId" clId="{61E91222-B41C-464E-B06E-1686C22F2969}" dt="2022-02-02T21:59:28.910" v="494" actId="478"/>
          <ac:picMkLst>
            <pc:docMk/>
            <pc:sldMk cId="82980056" sldId="265"/>
            <ac:picMk id="7" creationId="{A8D117D5-97F4-4F19-AD4D-A7A1EB6AD565}"/>
          </ac:picMkLst>
        </pc:picChg>
        <pc:picChg chg="del">
          <ac:chgData name="richard levens" userId="e03c8c490b5fe3ce" providerId="LiveId" clId="{61E91222-B41C-464E-B06E-1686C22F2969}" dt="2022-02-02T21:59:27.760" v="491" actId="478"/>
          <ac:picMkLst>
            <pc:docMk/>
            <pc:sldMk cId="82980056" sldId="265"/>
            <ac:picMk id="8" creationId="{432023D8-129D-4CCA-9A5F-0D993FBDC644}"/>
          </ac:picMkLst>
        </pc:picChg>
        <pc:picChg chg="del">
          <ac:chgData name="richard levens" userId="e03c8c490b5fe3ce" providerId="LiveId" clId="{61E91222-B41C-464E-B06E-1686C22F2969}" dt="2022-02-02T21:59:28.314" v="492" actId="478"/>
          <ac:picMkLst>
            <pc:docMk/>
            <pc:sldMk cId="82980056" sldId="265"/>
            <ac:picMk id="9" creationId="{62628802-9742-402A-B94E-A2FB3FBF77B9}"/>
          </ac:picMkLst>
        </pc:picChg>
      </pc:sldChg>
      <pc:sldChg chg="modSp modAnim">
        <pc:chgData name="richard levens" userId="e03c8c490b5fe3ce" providerId="LiveId" clId="{61E91222-B41C-464E-B06E-1686C22F2969}" dt="2022-02-02T21:58:08.898" v="250"/>
        <pc:sldMkLst>
          <pc:docMk/>
          <pc:sldMk cId="282501934" sldId="268"/>
        </pc:sldMkLst>
        <pc:spChg chg="mod">
          <ac:chgData name="richard levens" userId="e03c8c490b5fe3ce" providerId="LiveId" clId="{61E91222-B41C-464E-B06E-1686C22F2969}" dt="2022-02-02T21:57:09.648" v="247" actId="20577"/>
          <ac:spMkLst>
            <pc:docMk/>
            <pc:sldMk cId="282501934" sldId="268"/>
            <ac:spMk id="3" creationId="{D8A15089-8549-4AD6-8CAB-443C3726D188}"/>
          </ac:spMkLst>
        </pc:spChg>
      </pc:sldChg>
      <pc:sldChg chg="del">
        <pc:chgData name="richard levens" userId="e03c8c490b5fe3ce" providerId="LiveId" clId="{61E91222-B41C-464E-B06E-1686C22F2969}" dt="2022-02-04T20:20:02.539" v="880" actId="47"/>
        <pc:sldMkLst>
          <pc:docMk/>
          <pc:sldMk cId="3045447220" sldId="271"/>
        </pc:sldMkLst>
      </pc:sldChg>
      <pc:sldChg chg="modSp mod modAnim">
        <pc:chgData name="richard levens" userId="e03c8c490b5fe3ce" providerId="LiveId" clId="{61E91222-B41C-464E-B06E-1686C22F2969}" dt="2022-02-04T20:20:20.024" v="883" actId="6549"/>
        <pc:sldMkLst>
          <pc:docMk/>
          <pc:sldMk cId="2310276312" sldId="273"/>
        </pc:sldMkLst>
        <pc:spChg chg="mod">
          <ac:chgData name="richard levens" userId="e03c8c490b5fe3ce" providerId="LiveId" clId="{61E91222-B41C-464E-B06E-1686C22F2969}" dt="2022-02-04T20:20:20.024" v="883" actId="6549"/>
          <ac:spMkLst>
            <pc:docMk/>
            <pc:sldMk cId="2310276312" sldId="273"/>
            <ac:spMk id="3" creationId="{D8A15089-8549-4AD6-8CAB-443C3726D188}"/>
          </ac:spMkLst>
        </pc:spChg>
      </pc:sldChg>
      <pc:sldChg chg="addSp modSp mod modAnim">
        <pc:chgData name="richard levens" userId="e03c8c490b5fe3ce" providerId="LiveId" clId="{61E91222-B41C-464E-B06E-1686C22F2969}" dt="2022-02-02T21:38:12.705" v="20"/>
        <pc:sldMkLst>
          <pc:docMk/>
          <pc:sldMk cId="2820797916" sldId="274"/>
        </pc:sldMkLst>
        <pc:picChg chg="add mod">
          <ac:chgData name="richard levens" userId="e03c8c490b5fe3ce" providerId="LiveId" clId="{61E91222-B41C-464E-B06E-1686C22F2969}" dt="2022-02-02T21:37:46.338" v="8" actId="1076"/>
          <ac:picMkLst>
            <pc:docMk/>
            <pc:sldMk cId="2820797916" sldId="274"/>
            <ac:picMk id="3" creationId="{1CF03628-FBE4-4C4F-ADFB-E6CE8EDD33F9}"/>
          </ac:picMkLst>
        </pc:picChg>
        <pc:picChg chg="mod">
          <ac:chgData name="richard levens" userId="e03c8c490b5fe3ce" providerId="LiveId" clId="{61E91222-B41C-464E-B06E-1686C22F2969}" dt="2022-02-02T21:37:53.783" v="12" actId="1076"/>
          <ac:picMkLst>
            <pc:docMk/>
            <pc:sldMk cId="2820797916" sldId="274"/>
            <ac:picMk id="5" creationId="{89383040-B445-4221-9028-F9F60F785FFB}"/>
          </ac:picMkLst>
        </pc:picChg>
        <pc:picChg chg="mod">
          <ac:chgData name="richard levens" userId="e03c8c490b5fe3ce" providerId="LiveId" clId="{61E91222-B41C-464E-B06E-1686C22F2969}" dt="2022-02-02T21:38:05.791" v="18" actId="1076"/>
          <ac:picMkLst>
            <pc:docMk/>
            <pc:sldMk cId="2820797916" sldId="274"/>
            <ac:picMk id="7" creationId="{006C806C-C1E1-4B0A-B1D8-74AAD8EDB721}"/>
          </ac:picMkLst>
        </pc:picChg>
        <pc:picChg chg="mod">
          <ac:chgData name="richard levens" userId="e03c8c490b5fe3ce" providerId="LiveId" clId="{61E91222-B41C-464E-B06E-1686C22F2969}" dt="2022-02-02T21:38:07.783" v="19" actId="1076"/>
          <ac:picMkLst>
            <pc:docMk/>
            <pc:sldMk cId="2820797916" sldId="274"/>
            <ac:picMk id="9" creationId="{B452D068-78CE-4DA6-AFC0-8902F991F165}"/>
          </ac:picMkLst>
        </pc:picChg>
        <pc:picChg chg="mod">
          <ac:chgData name="richard levens" userId="e03c8c490b5fe3ce" providerId="LiveId" clId="{61E91222-B41C-464E-B06E-1686C22F2969}" dt="2022-02-02T21:37:59.925" v="15" actId="1076"/>
          <ac:picMkLst>
            <pc:docMk/>
            <pc:sldMk cId="2820797916" sldId="274"/>
            <ac:picMk id="11" creationId="{82F9E0EC-E11B-48D4-B194-1CF105F19797}"/>
          </ac:picMkLst>
        </pc:picChg>
        <pc:picChg chg="mod">
          <ac:chgData name="richard levens" userId="e03c8c490b5fe3ce" providerId="LiveId" clId="{61E91222-B41C-464E-B06E-1686C22F2969}" dt="2022-02-02T21:38:02.261" v="16" actId="1076"/>
          <ac:picMkLst>
            <pc:docMk/>
            <pc:sldMk cId="2820797916" sldId="274"/>
            <ac:picMk id="13" creationId="{6B03F5E5-4637-442D-A7ED-3FE250F587BD}"/>
          </ac:picMkLst>
        </pc:picChg>
        <pc:picChg chg="mod">
          <ac:chgData name="richard levens" userId="e03c8c490b5fe3ce" providerId="LiveId" clId="{61E91222-B41C-464E-B06E-1686C22F2969}" dt="2022-02-02T21:38:03.557" v="17" actId="1076"/>
          <ac:picMkLst>
            <pc:docMk/>
            <pc:sldMk cId="2820797916" sldId="274"/>
            <ac:picMk id="15" creationId="{7D1CBB1D-DD59-4254-B08B-0F7DEA15E8B9}"/>
          </ac:picMkLst>
        </pc:picChg>
        <pc:picChg chg="mod">
          <ac:chgData name="richard levens" userId="e03c8c490b5fe3ce" providerId="LiveId" clId="{61E91222-B41C-464E-B06E-1686C22F2969}" dt="2022-02-02T21:37:58.329" v="14" actId="1076"/>
          <ac:picMkLst>
            <pc:docMk/>
            <pc:sldMk cId="2820797916" sldId="274"/>
            <ac:picMk id="17" creationId="{5A83CDF8-863C-4BF6-9198-3A3F5BAAE35D}"/>
          </ac:picMkLst>
        </pc:picChg>
      </pc:sldChg>
      <pc:sldChg chg="delSp del mod">
        <pc:chgData name="richard levens" userId="e03c8c490b5fe3ce" providerId="LiveId" clId="{61E91222-B41C-464E-B06E-1686C22F2969}" dt="2022-02-02T21:54:22.502" v="23" actId="47"/>
        <pc:sldMkLst>
          <pc:docMk/>
          <pc:sldMk cId="1998552717" sldId="275"/>
        </pc:sldMkLst>
        <pc:picChg chg="del">
          <ac:chgData name="richard levens" userId="e03c8c490b5fe3ce" providerId="LiveId" clId="{61E91222-B41C-464E-B06E-1686C22F2969}" dt="2022-02-02T21:38:17.920" v="21" actId="478"/>
          <ac:picMkLst>
            <pc:docMk/>
            <pc:sldMk cId="1998552717" sldId="275"/>
            <ac:picMk id="5" creationId="{D1FA236A-3EB8-4D39-8ED5-0748AA0FE26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66E302-901B-4EC5-8063-F4475DEAA8C8}" type="datetimeFigureOut">
              <a:rPr lang="en-US" smtClean="0"/>
              <a:t>2/4/2022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6B3765-1535-41FB-A927-AAD2D1E8538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152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FE9EF-BFD3-43EA-A868-783EE64D3026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66FB9-D28B-49B1-96AA-2DC4A0B82672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63742-95DB-4727-9E2D-E67133874C57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4C757-AC18-4BD4-B58D-C09C7F56266E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06CBA-D419-41FA-8B3E-D17E24A5F335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4B8EF-695A-4D91-86E6-BD3ABF986DC6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9A1DA-1075-4AB6-9AFC-9045E23C9F15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23360-0F07-4AD4-AAF8-61579BDE5A02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5D3E4-AEF6-4C0D-955F-4975ADE12833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15DF4-6503-424C-B89D-B31483AF0BFD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EE408-CEE3-4069-B613-CB32C19D6587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680C5-3949-48B3-AAD0-C6AC4D6634A8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51F9A-4BC0-4BDC-9C0A-439930D3F628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190EB-8738-400A-AFF7-6D1DEC6B76AF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F0B9-B198-4467-8481-337D4552AC07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7E8C0-DCD6-4618-824E-E5B47E37F774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133B-A04A-40C7-999B-6B964B69F57E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F096B060-2D6F-430E-A017-FCCC5AF2AC19}" type="datetime1">
              <a:rPr lang="en-US" smtClean="0"/>
              <a:t>2/4/2022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e4FZkXvAY94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up close image of waves">
            <a:extLst>
              <a:ext uri="{FF2B5EF4-FFF2-40B4-BE49-F238E27FC236}">
                <a16:creationId xmlns:a16="http://schemas.microsoft.com/office/drawing/2014/main" id="{9648A932-5E17-4859-9FE3-70EB96EA5C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41000"/>
          </a:blip>
          <a:srcRect l="9091" t="3462" b="19929"/>
          <a:stretch/>
        </p:blipFill>
        <p:spPr>
          <a:xfrm>
            <a:off x="20" y="0"/>
            <a:ext cx="12191980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516A0C15-5BB2-41A2-BD46-E18F635D59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2900" y="2600318"/>
            <a:ext cx="11696699" cy="2811425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latin typeface="Segoe Print" panose="02000600000000000000" pitchFamily="2" charset="0"/>
              </a:rPr>
              <a:t>LO: </a:t>
            </a:r>
            <a:r>
              <a:rPr lang="en-GB" sz="3600" dirty="0">
                <a:latin typeface="Segoe Print" panose="02000600000000000000" pitchFamily="2" charset="0"/>
              </a:rPr>
              <a:t>To build an overview of world history</a:t>
            </a:r>
          </a:p>
          <a:p>
            <a:pPr algn="l"/>
            <a:endParaRPr lang="en-US" sz="3600" dirty="0">
              <a:latin typeface="Segoe Print" panose="02000600000000000000" pitchFamily="2" charset="0"/>
            </a:endParaRPr>
          </a:p>
          <a:p>
            <a:pPr algn="l"/>
            <a:r>
              <a:rPr lang="en-US" sz="3600" dirty="0">
                <a:latin typeface="Segoe Print" panose="02000600000000000000" pitchFamily="2" charset="0"/>
              </a:rPr>
              <a:t>C: </a:t>
            </a:r>
            <a:r>
              <a:rPr lang="en-GB" sz="3600" dirty="0">
                <a:latin typeface="Segoe Print" panose="02000600000000000000" pitchFamily="2" charset="0"/>
              </a:rPr>
              <a:t>To describe the social, ethnic, cultural or religious diversity of past society </a:t>
            </a:r>
          </a:p>
          <a:p>
            <a:pPr algn="l"/>
            <a:endParaRPr lang="en-US" sz="3600" dirty="0">
              <a:latin typeface="Segoe Print" panose="02000600000000000000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6636B6-A233-459A-95E5-DFBD46F360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9700" y="625453"/>
            <a:ext cx="9144000" cy="1641490"/>
          </a:xfrm>
        </p:spPr>
        <p:txBody>
          <a:bodyPr>
            <a:normAutofit/>
          </a:bodyPr>
          <a:lstStyle/>
          <a:p>
            <a:r>
              <a:rPr lang="en-US" dirty="0"/>
              <a:t>Women in History</a:t>
            </a:r>
          </a:p>
        </p:txBody>
      </p:sp>
    </p:spTree>
    <p:extLst>
      <p:ext uri="{BB962C8B-B14F-4D97-AF65-F5344CB8AC3E}">
        <p14:creationId xmlns:p14="http://schemas.microsoft.com/office/powerpoint/2010/main" val="35497506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87390-3287-4BA9-9F26-A0FACD17A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975" y="-88831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Different eras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A15089-8549-4AD6-8CAB-443C3726D188}"/>
              </a:ext>
            </a:extLst>
          </p:cNvPr>
          <p:cNvSpPr txBox="1"/>
          <p:nvPr/>
        </p:nvSpPr>
        <p:spPr>
          <a:xfrm>
            <a:off x="529272" y="1360557"/>
            <a:ext cx="1113345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egoe Print" panose="02000600000000000000" pitchFamily="2" charset="0"/>
              </a:rPr>
              <a:t>The lives of women were very different in different eras.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Using the knowledge you have gained, tell your partner an era in which you would like to have been a woman, and an era in which you would not like to have been a woman.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We have become experts in the lives</a:t>
            </a:r>
          </a:p>
          <a:p>
            <a:r>
              <a:rPr lang="en-GB" sz="2400" dirty="0">
                <a:latin typeface="Segoe Print" panose="02000600000000000000" pitchFamily="2" charset="0"/>
              </a:rPr>
              <a:t>of women in various eras.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We will look at a couple of eras to </a:t>
            </a:r>
          </a:p>
          <a:p>
            <a:r>
              <a:rPr lang="en-GB" sz="2400" dirty="0">
                <a:latin typeface="Segoe Print" panose="02000600000000000000" pitchFamily="2" charset="0"/>
              </a:rPr>
              <a:t>remind ourselves of some things we</a:t>
            </a:r>
          </a:p>
          <a:p>
            <a:r>
              <a:rPr lang="en-GB" sz="2400" dirty="0">
                <a:latin typeface="Segoe Print" panose="02000600000000000000" pitchFamily="2" charset="0"/>
              </a:rPr>
              <a:t>may have learned.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u="sng" dirty="0">
              <a:latin typeface="Segoe Print" panose="02000600000000000000" pitchFamily="2" charset="0"/>
            </a:endParaRPr>
          </a:p>
          <a:p>
            <a:endParaRPr lang="en-GB" sz="2400" dirty="0">
              <a:latin typeface="Segoe Print" panose="02000600000000000000" pitchFamily="2" charset="0"/>
            </a:endParaRPr>
          </a:p>
          <a:p>
            <a:endParaRPr lang="en-GB" sz="2400" dirty="0">
              <a:latin typeface="Segoe Print" panose="02000600000000000000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6AB0B69-955A-40A4-A172-C165239D9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3519" y="3333750"/>
            <a:ext cx="5183986" cy="323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01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87390-3287-4BA9-9F26-A0FACD17A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8974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Different eras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A15089-8549-4AD6-8CAB-443C3726D188}"/>
              </a:ext>
            </a:extLst>
          </p:cNvPr>
          <p:cNvSpPr txBox="1"/>
          <p:nvPr/>
        </p:nvSpPr>
        <p:spPr>
          <a:xfrm>
            <a:off x="198079" y="1704975"/>
            <a:ext cx="1141507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egoe Print" panose="02000600000000000000" pitchFamily="2" charset="0"/>
              </a:rPr>
              <a:t>The Victorian era spanned the years 1837 - 1901.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Tell me what you know about the lives of women in this time period.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A Victorian lady wants to tell you about her life: </a:t>
            </a:r>
            <a:r>
              <a:rPr lang="en-GB" sz="2400" dirty="0">
                <a:latin typeface="Segoe Print" panose="02000600000000000000" pitchFamily="2" charset="0"/>
                <a:hlinkClick r:id="rId2"/>
              </a:rPr>
              <a:t>https://www.youtube.com/watch?v=e4FZkXvAY94</a:t>
            </a:r>
            <a:r>
              <a:rPr lang="en-GB" sz="2400" dirty="0">
                <a:latin typeface="Segoe Print" panose="02000600000000000000" pitchFamily="2" charset="0"/>
              </a:rPr>
              <a:t>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Let’s look at some evidence from this era.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u="sng" dirty="0">
              <a:latin typeface="Segoe Print" panose="02000600000000000000" pitchFamily="2" charset="0"/>
            </a:endParaRPr>
          </a:p>
          <a:p>
            <a:endParaRPr lang="en-GB" sz="2400" dirty="0">
              <a:latin typeface="Segoe Print" panose="02000600000000000000" pitchFamily="2" charset="0"/>
            </a:endParaRPr>
          </a:p>
          <a:p>
            <a:endParaRPr lang="en-GB" sz="2400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289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F1803E-B83B-490E-8375-B8DDE72BA7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0" y="145997"/>
            <a:ext cx="4447939" cy="65660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651ED6B-FCF3-4761-8573-4F21F16305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144" y="82335"/>
            <a:ext cx="5157019" cy="6693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4419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87390-3287-4BA9-9F26-A0FACD17A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8974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Different eras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A15089-8549-4AD6-8CAB-443C3726D188}"/>
              </a:ext>
            </a:extLst>
          </p:cNvPr>
          <p:cNvSpPr txBox="1"/>
          <p:nvPr/>
        </p:nvSpPr>
        <p:spPr>
          <a:xfrm>
            <a:off x="540979" y="1695450"/>
            <a:ext cx="114150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egoe Print" panose="02000600000000000000" pitchFamily="2" charset="0"/>
              </a:rPr>
              <a:t>The Tudor era spanned the years 1485-1603.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Let’s look at some facts from this era.</a:t>
            </a:r>
          </a:p>
        </p:txBody>
      </p:sp>
    </p:spTree>
    <p:extLst>
      <p:ext uri="{BB962C8B-B14F-4D97-AF65-F5344CB8AC3E}">
        <p14:creationId xmlns:p14="http://schemas.microsoft.com/office/powerpoint/2010/main" val="2310276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9383040-B445-4221-9028-F9F60F785F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467" y="3540412"/>
            <a:ext cx="3371850" cy="10096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6C806C-C1E1-4B0A-B1D8-74AAD8EDB7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0343" y="743459"/>
            <a:ext cx="3781425" cy="15430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452D068-78CE-4DA6-AFC0-8902F991F1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7211" y="264576"/>
            <a:ext cx="3314700" cy="7429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F9E0EC-E11B-48D4-B194-1CF105F197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1426" y="4106138"/>
            <a:ext cx="4924425" cy="16192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B03F5E5-4637-442D-A7ED-3FE250F587B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875" y="241009"/>
            <a:ext cx="4772025" cy="15811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D1CBB1D-DD59-4254-B08B-0F7DEA15E8B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3619" y="2286509"/>
            <a:ext cx="4695825" cy="9525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A83CDF8-863C-4BF6-9198-3A3F5BAAE3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4044" y="5947351"/>
            <a:ext cx="4533900" cy="7334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CF03628-FBE4-4C4F-ADFB-E6CE8EDD33F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74683" y="2095500"/>
            <a:ext cx="337185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797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87390-3287-4BA9-9F26-A0FACD17A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0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Activity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BA14F9-F480-4752-9FC7-D122210AE6B6}"/>
              </a:ext>
            </a:extLst>
          </p:cNvPr>
          <p:cNvSpPr txBox="1"/>
          <p:nvPr/>
        </p:nvSpPr>
        <p:spPr>
          <a:xfrm>
            <a:off x="209550" y="933026"/>
            <a:ext cx="1146810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sz="2400" dirty="0">
                <a:latin typeface="Segoe Print" panose="02000600000000000000" pitchFamily="2" charset="0"/>
              </a:rPr>
            </a:br>
            <a:r>
              <a:rPr lang="en-GB" sz="2400" dirty="0">
                <a:latin typeface="Segoe Print" panose="02000600000000000000" pitchFamily="2" charset="0"/>
              </a:rPr>
              <a:t>Your task is to answer a question on which era you would prefer to live in and why.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Look at the ‘would you prefer’ worksheet, decide which era you would like to compare and answer the question, giving evidence for your opinion.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r>
              <a:rPr lang="en-GB" sz="2400" dirty="0">
                <a:latin typeface="Segoe Print" panose="02000600000000000000" pitchFamily="2" charset="0"/>
              </a:rPr>
              <a:t>You should add in details relevant to each era, comparing them to explain your decision. For example: Modern day women are allowed to vote, whereas only men were allowed in the Victorian times.  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endParaRPr lang="en-GB" sz="1800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80056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b7193443-4924-4c98-83f1-322a08f13154" xsi:nil="true"/>
  </documentManagement>
</p:properties>
</file>

<file path=customXml/itemProps1.xml><?xml version="1.0" encoding="utf-8"?>
<ds:datastoreItem xmlns:ds="http://schemas.openxmlformats.org/officeDocument/2006/customXml" ds:itemID="{E76CE1C2-24FF-4125-B61C-AD39973FCD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63F9C22-D18D-4007-9BFF-E9DCC9BA7F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AF23494-F630-4E01-81EA-AA2F2975971E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Depth design</Template>
  <TotalTime>372</TotalTime>
  <Words>278</Words>
  <Application>Microsoft Office PowerPoint</Application>
  <PresentationFormat>Widescreen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Segoe Print</vt:lpstr>
      <vt:lpstr>Depth</vt:lpstr>
      <vt:lpstr>Women in History</vt:lpstr>
      <vt:lpstr>Different eras</vt:lpstr>
      <vt:lpstr>Different eras</vt:lpstr>
      <vt:lpstr>PowerPoint Presentation</vt:lpstr>
      <vt:lpstr>Different eras</vt:lpstr>
      <vt:lpstr>PowerPoint Presentation</vt:lpstr>
      <vt:lpstr>Activity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Women in History</dc:title>
  <dc:creator>richard levens</dc:creator>
  <cp:lastModifiedBy>richard levens</cp:lastModifiedBy>
  <cp:revision>39</cp:revision>
  <dcterms:created xsi:type="dcterms:W3CDTF">2021-12-21T20:18:35Z</dcterms:created>
  <dcterms:modified xsi:type="dcterms:W3CDTF">2022-02-04T20:22:04Z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