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8" r:id="rId2"/>
    <p:sldId id="266" r:id="rId3"/>
    <p:sldId id="267" r:id="rId4"/>
    <p:sldId id="271" r:id="rId5"/>
    <p:sldId id="26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481" autoAdjust="0"/>
    <p:restoredTop sz="94660"/>
  </p:normalViewPr>
  <p:slideViewPr>
    <p:cSldViewPr snapToGrid="0">
      <p:cViewPr varScale="1">
        <p:scale>
          <a:sx n="73" d="100"/>
          <a:sy n="73" d="100"/>
        </p:scale>
        <p:origin x="3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B938DD4-FD72-4AE7-8B91-B4A4F8005DA5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6138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112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26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185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531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61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6302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5927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3645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315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796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00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1" y="-1676400"/>
            <a:ext cx="11861074" cy="3352800"/>
          </a:xfrm>
        </p:spPr>
        <p:txBody>
          <a:bodyPr/>
          <a:lstStyle/>
          <a:p>
            <a:r>
              <a:rPr lang="en-GB" sz="6000" u="sng" dirty="0" smtClean="0">
                <a:latin typeface="HfW cursive" panose="00000500000000000000" pitchFamily="2" charset="0"/>
              </a:rPr>
              <a:t>Monday 20th </a:t>
            </a:r>
            <a:r>
              <a:rPr lang="en-GB" sz="6000" u="sng" dirty="0">
                <a:latin typeface="HfW cursive" panose="00000500000000000000" pitchFamily="2" charset="0"/>
              </a:rPr>
              <a:t>September 2021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91441" y="2091267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 dirty="0">
                <a:latin typeface="HfW cursive" panose="00000500000000000000" pitchFamily="2" charset="0"/>
              </a:rPr>
              <a:t>L.O: </a:t>
            </a:r>
            <a:r>
              <a:rPr lang="en-GB" sz="6000" u="sng" dirty="0" smtClean="0">
                <a:latin typeface="HfW cursive" panose="00000500000000000000" pitchFamily="2" charset="0"/>
              </a:rPr>
              <a:t>To practice new vocabulary.</a:t>
            </a:r>
            <a:endParaRPr lang="en-GB" sz="6000" u="sng" dirty="0">
              <a:solidFill>
                <a:srgbClr val="FFFF00"/>
              </a:solidFill>
              <a:latin typeface="HfW cursive" panose="00000500000000000000" pitchFamily="2" charset="0"/>
            </a:endParaRPr>
          </a:p>
          <a:p>
            <a:endParaRPr lang="en-GB" sz="6000" u="sng" dirty="0">
              <a:latin typeface="HfW cursive" panose="00000500000000000000" pitchFamily="2" charset="0"/>
            </a:endParaRPr>
          </a:p>
          <a:p>
            <a:r>
              <a:rPr lang="en-GB" sz="6000" u="sng" dirty="0">
                <a:latin typeface="HfW cursive" panose="00000500000000000000" pitchFamily="2" charset="0"/>
              </a:rPr>
              <a:t>C: </a:t>
            </a:r>
            <a:r>
              <a:rPr lang="en-GB" sz="6000" u="sng" dirty="0" smtClean="0">
                <a:latin typeface="HfW cursive" panose="00000500000000000000" pitchFamily="2" charset="0"/>
              </a:rPr>
              <a:t>Let’s do the Pharaoh!</a:t>
            </a:r>
            <a:endParaRPr lang="en-GB" sz="6000" u="sng" dirty="0">
              <a:latin typeface="HfW cursive" panose="00000500000000000000" pitchFamily="2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697" y="3278777"/>
            <a:ext cx="2429691" cy="342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13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8823" y="3017520"/>
            <a:ext cx="7289075" cy="41320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We are going to use our </a:t>
            </a:r>
            <a:r>
              <a:rPr lang="en-GB" sz="4800" dirty="0" smtClean="0">
                <a:latin typeface="HfW cursive" panose="00000500000000000000" pitchFamily="2" charset="0"/>
              </a:rPr>
              <a:t>Vocabulary Victor skills </a:t>
            </a:r>
            <a:r>
              <a:rPr lang="en-GB" sz="4800" dirty="0" smtClean="0">
                <a:latin typeface="HfW cursive" panose="00000500000000000000" pitchFamily="2" charset="0"/>
              </a:rPr>
              <a:t>today!</a:t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Why is it important to learn new words?</a:t>
            </a: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7898" y="406016"/>
            <a:ext cx="4363374" cy="5589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193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1074" y="431074"/>
            <a:ext cx="11155680" cy="17242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Let’s play fastest finge</a:t>
            </a:r>
            <a:r>
              <a:rPr lang="en-GB" sz="4800" dirty="0" smtClean="0">
                <a:latin typeface="HfW cursive" panose="00000500000000000000" pitchFamily="2" charset="0"/>
              </a:rPr>
              <a:t>r on page 74.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2767" y="2155371"/>
            <a:ext cx="7491045" cy="356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844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3509" y="3206931"/>
            <a:ext cx="7576457" cy="17242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Let’s read up to page 78</a:t>
            </a:r>
            <a:r>
              <a:rPr lang="en-GB" sz="4800" dirty="0" smtClean="0">
                <a:latin typeface="HfW cursive" panose="00000500000000000000" pitchFamily="2" charset="0"/>
              </a:rPr>
              <a:t>.</a:t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Look out for any new words. 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160" y="809897"/>
            <a:ext cx="3030583" cy="377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562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2697" y="287381"/>
            <a:ext cx="11155680" cy="249919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Your task is to match up our new words to their definition. 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6537" y="1959429"/>
            <a:ext cx="3030583" cy="37751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178" y="1959429"/>
            <a:ext cx="2946860" cy="377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401280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3317</TotalTime>
  <Words>57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 Light</vt:lpstr>
      <vt:lpstr>HfW cursive</vt:lpstr>
      <vt:lpstr>Twinkl Cursive Looped</vt:lpstr>
      <vt:lpstr>Metropolitan</vt:lpstr>
      <vt:lpstr>Monday 20th September 2021</vt:lpstr>
      <vt:lpstr>We are going to use our Vocabulary Victor skills today!  Why is it important to learn new words?   </vt:lpstr>
      <vt:lpstr>Let’s play fastest finger on page 74. </vt:lpstr>
      <vt:lpstr>Let’s read up to page 78.  Look out for any new words.  </vt:lpstr>
      <vt:lpstr>Your task is to match up our new words to their definition.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3rd September 2021</dc:title>
  <dc:creator>alice watton</dc:creator>
  <cp:lastModifiedBy>Alice Watton</cp:lastModifiedBy>
  <cp:revision>25</cp:revision>
  <dcterms:created xsi:type="dcterms:W3CDTF">2021-08-21T13:21:36Z</dcterms:created>
  <dcterms:modified xsi:type="dcterms:W3CDTF">2021-09-16T20:04:54Z</dcterms:modified>
</cp:coreProperties>
</file>