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A1B6F-9F55-433F-8390-1D6DAF4E816D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2D4F-7CFD-42B0-9F17-635BFFBA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01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A1B6F-9F55-433F-8390-1D6DAF4E816D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2D4F-7CFD-42B0-9F17-635BFFBA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384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A1B6F-9F55-433F-8390-1D6DAF4E816D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2D4F-7CFD-42B0-9F17-635BFFBA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539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A1B6F-9F55-433F-8390-1D6DAF4E816D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2D4F-7CFD-42B0-9F17-635BFFBA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960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A1B6F-9F55-433F-8390-1D6DAF4E816D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2D4F-7CFD-42B0-9F17-635BFFBA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47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A1B6F-9F55-433F-8390-1D6DAF4E816D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2D4F-7CFD-42B0-9F17-635BFFBA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259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A1B6F-9F55-433F-8390-1D6DAF4E816D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2D4F-7CFD-42B0-9F17-635BFFBA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967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A1B6F-9F55-433F-8390-1D6DAF4E816D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2D4F-7CFD-42B0-9F17-635BFFBA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194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A1B6F-9F55-433F-8390-1D6DAF4E816D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2D4F-7CFD-42B0-9F17-635BFFBA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230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A1B6F-9F55-433F-8390-1D6DAF4E816D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2D4F-7CFD-42B0-9F17-635BFFBA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132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A1B6F-9F55-433F-8390-1D6DAF4E816D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2D4F-7CFD-42B0-9F17-635BFFBA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68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1A1B6F-9F55-433F-8390-1D6DAF4E816D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52D4F-7CFD-42B0-9F17-635BFFBA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981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3496492" y="0"/>
            <a:ext cx="5199017" cy="6885934"/>
            <a:chOff x="3496492" y="0"/>
            <a:chExt cx="5199017" cy="688593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/>
            <a:srcRect l="51139" t="8304" r="11112" b="2767"/>
            <a:stretch/>
          </p:blipFill>
          <p:spPr>
            <a:xfrm>
              <a:off x="3496492" y="0"/>
              <a:ext cx="5199017" cy="6885934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4088674" y="5773783"/>
              <a:ext cx="3762103" cy="44413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7511143" y="5329646"/>
              <a:ext cx="339634" cy="44413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790215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823826" y="0"/>
            <a:ext cx="10544349" cy="6858000"/>
            <a:chOff x="823826" y="0"/>
            <a:chExt cx="10544349" cy="6858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/>
            <a:srcRect l="12384" t="9553" r="11515" b="2411"/>
            <a:stretch/>
          </p:blipFill>
          <p:spPr>
            <a:xfrm>
              <a:off x="823826" y="0"/>
              <a:ext cx="10544349" cy="6858000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1162594" y="1554480"/>
              <a:ext cx="4010297" cy="49638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4376057" y="1306285"/>
              <a:ext cx="796833" cy="49638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162593" y="3357154"/>
              <a:ext cx="4010297" cy="61395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606731" y="3108959"/>
              <a:ext cx="3566158" cy="49638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1162592" y="4669971"/>
              <a:ext cx="4010297" cy="49638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2085704" y="4385851"/>
              <a:ext cx="3087186" cy="49638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081724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079" t="8125" r="11313" b="2589"/>
          <a:stretch/>
        </p:blipFill>
        <p:spPr>
          <a:xfrm>
            <a:off x="794767" y="0"/>
            <a:ext cx="106024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49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179" t="9553" r="11916" b="2411"/>
          <a:stretch/>
        </p:blipFill>
        <p:spPr>
          <a:xfrm>
            <a:off x="768184" y="0"/>
            <a:ext cx="106556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088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380" t="8660" r="11414" b="3661"/>
          <a:stretch/>
        </p:blipFill>
        <p:spPr>
          <a:xfrm>
            <a:off x="725529" y="0"/>
            <a:ext cx="107409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754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178" t="8838" r="11415" b="3483"/>
          <a:stretch/>
        </p:blipFill>
        <p:spPr>
          <a:xfrm>
            <a:off x="711564" y="0"/>
            <a:ext cx="107688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631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481" t="9197" r="51071" b="3126"/>
          <a:stretch/>
        </p:blipFill>
        <p:spPr>
          <a:xfrm>
            <a:off x="3471454" y="-1"/>
            <a:ext cx="5249092" cy="6909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591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605" y="0"/>
            <a:ext cx="4952001" cy="684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27817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231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6</cp:revision>
  <dcterms:created xsi:type="dcterms:W3CDTF">2020-06-18T07:26:55Z</dcterms:created>
  <dcterms:modified xsi:type="dcterms:W3CDTF">2020-06-19T07:47:34Z</dcterms:modified>
</cp:coreProperties>
</file>