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6" r:id="rId6"/>
    <p:sldId id="257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0" d="100"/>
          <a:sy n="40" d="100"/>
        </p:scale>
        <p:origin x="48" y="6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37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525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2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08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50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96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529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15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9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6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77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AC4DF-38B3-474F-98C5-DF23BDA4CC8A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4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QZVK0VFvRVY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3120" y="1280774"/>
            <a:ext cx="10607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Wednesday 17</a:t>
            </a:r>
            <a:r>
              <a:rPr lang="en-US" sz="5400" b="1" u="sng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November </a:t>
            </a:r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2021</a:t>
            </a: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with purpose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Explanation Text</a:t>
            </a:r>
          </a:p>
        </p:txBody>
      </p:sp>
    </p:spTree>
    <p:extLst>
      <p:ext uri="{BB962C8B-B14F-4D97-AF65-F5344CB8AC3E}">
        <p14:creationId xmlns:p14="http://schemas.microsoft.com/office/powerpoint/2010/main" val="254685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90491" y="1392535"/>
            <a:ext cx="6390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Where is your pencil?</a:t>
            </a:r>
          </a:p>
        </p:txBody>
      </p:sp>
      <p:sp>
        <p:nvSpPr>
          <p:cNvPr id="3" name="Rectangle 2"/>
          <p:cNvSpPr/>
          <p:nvPr/>
        </p:nvSpPr>
        <p:spPr>
          <a:xfrm>
            <a:off x="3136901" y="2491966"/>
            <a:ext cx="60364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Where is your shoe?</a:t>
            </a:r>
          </a:p>
        </p:txBody>
      </p:sp>
      <p:sp>
        <p:nvSpPr>
          <p:cNvPr id="4" name="Rectangle 3"/>
          <p:cNvSpPr/>
          <p:nvPr/>
        </p:nvSpPr>
        <p:spPr>
          <a:xfrm>
            <a:off x="2303328" y="3470716"/>
            <a:ext cx="80024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Where is your whiteboard?</a:t>
            </a:r>
          </a:p>
        </p:txBody>
      </p:sp>
    </p:spTree>
    <p:extLst>
      <p:ext uri="{BB962C8B-B14F-4D97-AF65-F5344CB8AC3E}">
        <p14:creationId xmlns:p14="http://schemas.microsoft.com/office/powerpoint/2010/main" val="246954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61089" y="5840366"/>
            <a:ext cx="9834880" cy="37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u="sng" dirty="0">
                <a:hlinkClick r:id="rId2"/>
              </a:rPr>
              <a:t>https://www.youtube.com/watch?v=QZVK0VFvRVY</a:t>
            </a:r>
            <a:endParaRPr lang="en-GB" sz="4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20725" y="528935"/>
            <a:ext cx="8143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MC Grammar - Prepositions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8769" y="1452265"/>
            <a:ext cx="5801535" cy="43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5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631" y="1603960"/>
            <a:ext cx="6072906" cy="473267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625645" y="680630"/>
            <a:ext cx="4610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Preposition Pot</a:t>
            </a:r>
            <a:endParaRPr lang="en-US" sz="5400" b="1" u="sng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870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76740" y="2967335"/>
            <a:ext cx="44385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Teacher Model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806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3D6BB4-F3DA-48EB-B7E1-180F926A74C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2C72BBC-B043-422D-BAE5-098AAC0DA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650F22-4179-4F8F-9E55-B1A3B7C381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40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2</cp:revision>
  <dcterms:created xsi:type="dcterms:W3CDTF">2021-10-29T15:17:09Z</dcterms:created>
  <dcterms:modified xsi:type="dcterms:W3CDTF">2021-11-14T19:04:21Z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