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06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965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068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324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578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183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481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638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63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95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280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51467-5D67-4D4F-91CE-3D3855B77964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A0F12-73AD-4A3C-8060-B824A6A09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428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0080" y="1541417"/>
            <a:ext cx="108291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HfW cursive" panose="00000500000000000000" pitchFamily="2" charset="0"/>
              </a:rPr>
              <a:t>I creep away on my</a:t>
            </a:r>
          </a:p>
          <a:p>
            <a:r>
              <a:rPr lang="en-GB" sz="7200" dirty="0" smtClean="0">
                <a:latin typeface="HfW cursive" panose="00000500000000000000" pitchFamily="2" charset="0"/>
              </a:rPr>
              <a:t> three green feet.</a:t>
            </a:r>
            <a:endParaRPr lang="en-GB" sz="7200" dirty="0">
              <a:latin typeface="HfW 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684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707"/>
    </mc:Choice>
    <mc:Fallback>
      <p:transition spd="slow" advTm="1397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Widescreen</PresentationFormat>
  <Paragraphs>2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2021-02-22T10:17:26Z</dcterms:created>
  <dcterms:modified xsi:type="dcterms:W3CDTF">2021-02-22T10:17:38Z</dcterms:modified>
</cp:coreProperties>
</file>