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218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386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516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127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779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274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828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138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191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179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155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4039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BAE18-E078-4E22-8BE8-013A3F656E37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7EDB1-853D-4A46-9A20-A58F550B39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246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282" y="1817804"/>
            <a:ext cx="1128405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Tuesday 1</a:t>
            </a:r>
            <a:r>
              <a:rPr lang="en-US" sz="5400" b="1" u="sng" baseline="3000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st</a:t>
            </a:r>
            <a:r>
              <a:rPr lang="en-US" sz="5400" b="1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March 2020</a:t>
            </a:r>
          </a:p>
          <a:p>
            <a:pPr algn="ctr"/>
            <a:r>
              <a:rPr lang="en-US" sz="5400" b="1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LO: To understand teaching and beliefs</a:t>
            </a:r>
          </a:p>
          <a:p>
            <a:pPr algn="ctr"/>
            <a:r>
              <a:rPr lang="en-US" sz="5400" b="1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C: To reflect</a:t>
            </a:r>
          </a:p>
        </p:txBody>
      </p:sp>
    </p:spTree>
    <p:extLst>
      <p:ext uri="{BB962C8B-B14F-4D97-AF65-F5344CB8AC3E}">
        <p14:creationId xmlns:p14="http://schemas.microsoft.com/office/powerpoint/2010/main" val="1183894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17148" y="393953"/>
            <a:ext cx="105324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Is there a time in your life when you</a:t>
            </a:r>
          </a:p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have felt....</a:t>
            </a:r>
          </a:p>
        </p:txBody>
      </p:sp>
      <p:pic>
        <p:nvPicPr>
          <p:cNvPr id="1026" name="Picture 2" descr="Official Inside Out Website on Disney Movies | Disney art, Disney pixar,  Pix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261" y="2658896"/>
            <a:ext cx="3149328" cy="419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43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1703" y="119633"/>
            <a:ext cx="1090748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Let’s revisit the three stories from last week</a:t>
            </a:r>
          </a:p>
          <a:p>
            <a:pPr algn="ctr"/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n-US" sz="5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What happened on...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568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1703" y="119633"/>
            <a:ext cx="109074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PALM SUNDAY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1283" y="1288889"/>
            <a:ext cx="6268325" cy="360095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95735" y="5425831"/>
            <a:ext cx="4439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https://www.bbc.co.uk/bitesize/clips/zvxn34j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78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1703" y="119633"/>
            <a:ext cx="109074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GOOD FRIDAY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099" y="1061707"/>
            <a:ext cx="8249801" cy="473458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66850" y="6105100"/>
            <a:ext cx="32673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https://youtu.be/Wnbo2AmS3OI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30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1703" y="119633"/>
            <a:ext cx="109074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EASTER SUNDAY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7995" y="1247470"/>
            <a:ext cx="6516009" cy="436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36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1703" y="119633"/>
            <a:ext cx="1090748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Would Mary would call the day Jesus died Good Friday? Why? Why not? 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 descr="Life of an Educator - Dr. Justin Tarte: I don't have all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595" y="2807854"/>
            <a:ext cx="6095702" cy="377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47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79651" y="3781426"/>
            <a:ext cx="3008313" cy="2316163"/>
          </a:xfrm>
          <a:prstGeom prst="rect">
            <a:avLst/>
          </a:prstGeom>
          <a:solidFill>
            <a:srgbClr val="FFEE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dirty="0">
                <a:solidFill>
                  <a:schemeClr val="tx1"/>
                </a:solidFill>
              </a:rPr>
              <a:t>Good </a:t>
            </a:r>
            <a:r>
              <a:rPr lang="en-GB" altLang="en-US" dirty="0">
                <a:solidFill>
                  <a:schemeClr val="tx1"/>
                </a:solidFill>
              </a:rPr>
              <a:t>Friday is a sad day but Christians believe that Jesus gave his life for the good of everyone. He died so that others could be forgiven for the things they do wrong.</a:t>
            </a:r>
          </a:p>
        </p:txBody>
      </p:sp>
      <p:sp>
        <p:nvSpPr>
          <p:cNvPr id="17411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Why ‘Good Friday’?</a:t>
            </a:r>
          </a:p>
        </p:txBody>
      </p:sp>
      <p:pic>
        <p:nvPicPr>
          <p:cNvPr id="174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23"/>
          <a:stretch>
            <a:fillRect/>
          </a:stretch>
        </p:blipFill>
        <p:spPr bwMode="auto">
          <a:xfrm>
            <a:off x="5164138" y="1473201"/>
            <a:ext cx="4341812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79651" y="2466976"/>
            <a:ext cx="3008313" cy="1228725"/>
          </a:xfrm>
          <a:prstGeom prst="rect">
            <a:avLst/>
          </a:prstGeom>
          <a:solidFill>
            <a:srgbClr val="FFEE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altLang="en-US" dirty="0">
                <a:solidFill>
                  <a:schemeClr val="tx1"/>
                </a:solidFill>
              </a:rPr>
              <a:t>If Good Friday is a sad day, why is it called ‘good</a:t>
            </a:r>
            <a:r>
              <a:rPr lang="en-GB" altLang="en-US" dirty="0">
                <a:solidFill>
                  <a:schemeClr val="tx1"/>
                </a:solidFill>
              </a:rPr>
              <a:t>’?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25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1703" y="119633"/>
            <a:ext cx="109074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TASK</a:t>
            </a:r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2582" y="827585"/>
            <a:ext cx="11388436" cy="1733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Paddling: </a:t>
            </a:r>
            <a:endParaRPr lang="en-US" b="1" dirty="0" smtClean="0">
              <a:solidFill>
                <a:schemeClr val="bg1"/>
              </a:solidFill>
              <a:latin typeface="Arial" panose="020B060402020202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As a group, write a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diary entry for Mary for the entry into Jerusalem, Good Friday and Easter Sunday. </a:t>
            </a:r>
            <a:b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In her diary, Mary needs to explain what has happened on that day, how she feels and what she thinks the day might mean.</a:t>
            </a:r>
            <a:endParaRPr lang="en-GB" sz="3200" dirty="0" smtClean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Red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Pen: 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Would Mary call the day Jesus died ‘Good Friday’? Why/why not?</a:t>
            </a:r>
            <a:endParaRPr lang="en-GB" sz="32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2582" y="2561393"/>
            <a:ext cx="11388436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GB" b="1" dirty="0" smtClean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Snorkelling:</a:t>
            </a:r>
          </a:p>
          <a:p>
            <a:pPr>
              <a:spcAft>
                <a:spcPts val="1000"/>
              </a:spcAft>
            </a:pP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Write a diary entry for Mary for the entry into Jerusalem, Good Friday and Easter Sunday. </a:t>
            </a:r>
          </a:p>
          <a:p>
            <a:pPr>
              <a:spcAft>
                <a:spcPts val="1000"/>
              </a:spcAft>
            </a:pP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In her diary, Mary needs to explain what has happened on that day, how she feels and what she thinks the day might mean.</a:t>
            </a:r>
          </a:p>
          <a:p>
            <a:pPr>
              <a:spcAft>
                <a:spcPts val="1000"/>
              </a:spcAft>
            </a:pP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Red Pen: Would Mary call the day Jesus died ‘Good Friday’? Explain your reasoning.</a:t>
            </a:r>
          </a:p>
        </p:txBody>
      </p:sp>
      <p:sp>
        <p:nvSpPr>
          <p:cNvPr id="5" name="Rectangle 4"/>
          <p:cNvSpPr/>
          <p:nvPr/>
        </p:nvSpPr>
        <p:spPr>
          <a:xfrm>
            <a:off x="561703" y="4423441"/>
            <a:ext cx="11388436" cy="2267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GB" b="1" dirty="0" smtClean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Diving:</a:t>
            </a:r>
          </a:p>
          <a:p>
            <a:pPr>
              <a:spcAft>
                <a:spcPts val="1000"/>
              </a:spcAft>
            </a:pP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Write a diary entry for Mary for the entry into Jerusalem, Good Friday and Easter Sunday. </a:t>
            </a:r>
          </a:p>
          <a:p>
            <a:pPr>
              <a:spcAft>
                <a:spcPts val="1000"/>
              </a:spcAft>
            </a:pP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In her diary, Mary needs to explain what has happened on that day, how she feels and what she thinks the day might mean.</a:t>
            </a:r>
          </a:p>
          <a:p>
            <a:pPr>
              <a:spcAft>
                <a:spcPts val="1000"/>
              </a:spcAft>
            </a:pP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Red Pen: Would Mary call the day Jesus died ‘Good Friday’? Explain your reasoning.</a:t>
            </a:r>
          </a:p>
          <a:p>
            <a:pPr>
              <a:spcAft>
                <a:spcPts val="1000"/>
              </a:spcAft>
            </a:pP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What would she say about Sunday? </a:t>
            </a:r>
          </a:p>
        </p:txBody>
      </p:sp>
    </p:spTree>
    <p:extLst>
      <p:ext uri="{BB962C8B-B14F-4D97-AF65-F5344CB8AC3E}">
        <p14:creationId xmlns:p14="http://schemas.microsoft.com/office/powerpoint/2010/main" val="363182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429BCD9-949B-4598-8F92-0E4DD0DD26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8360E4F-3D58-4EE4-B096-6BE85FAC99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AEBAE5-C494-4259-9249-85DCFD2C3A3D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Times New Roman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‘Good Friday’?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2022-03-01T17:16:52Z</dcterms:created>
  <dcterms:modified xsi:type="dcterms:W3CDTF">2022-03-01T17:17:22Z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