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65B837F-A7F1-450E-9B6B-80FC2D6EC2E9}" type="datetimeFigureOut">
              <a:rPr lang="en-GB" smtClean="0"/>
              <a:t>26/11/2020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B19E2E-2576-403C-8646-B4DFFF0CE5B9}" type="slidenum">
              <a:rPr lang="en-GB" smtClean="0"/>
              <a:t>‹#›</a:t>
            </a:fld>
            <a:endParaRPr lang="en-GB"/>
          </a:p>
        </p:txBody>
      </p:sp>
    </p:spTree>
    <p:extLst>
      <p:ext uri="{BB962C8B-B14F-4D97-AF65-F5344CB8AC3E}">
        <p14:creationId xmlns:p14="http://schemas.microsoft.com/office/powerpoint/2010/main" val="35889941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65B837F-A7F1-450E-9B6B-80FC2D6EC2E9}" type="datetimeFigureOut">
              <a:rPr lang="en-GB" smtClean="0"/>
              <a:t>26/11/2020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B19E2E-2576-403C-8646-B4DFFF0CE5B9}" type="slidenum">
              <a:rPr lang="en-GB" smtClean="0"/>
              <a:t>‹#›</a:t>
            </a:fld>
            <a:endParaRPr lang="en-GB"/>
          </a:p>
        </p:txBody>
      </p:sp>
    </p:spTree>
    <p:extLst>
      <p:ext uri="{BB962C8B-B14F-4D97-AF65-F5344CB8AC3E}">
        <p14:creationId xmlns:p14="http://schemas.microsoft.com/office/powerpoint/2010/main" val="988753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5B837F-A7F1-450E-9B6B-80FC2D6EC2E9}" type="datetimeFigureOut">
              <a:rPr lang="en-GB" smtClean="0"/>
              <a:t>26/11/2020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B19E2E-2576-403C-8646-B4DFFF0CE5B9}" type="slidenum">
              <a:rPr lang="en-GB" smtClean="0"/>
              <a:t>‹#›</a:t>
            </a:fld>
            <a:endParaRPr lang="en-GB"/>
          </a:p>
        </p:txBody>
      </p:sp>
    </p:spTree>
    <p:extLst>
      <p:ext uri="{BB962C8B-B14F-4D97-AF65-F5344CB8AC3E}">
        <p14:creationId xmlns:p14="http://schemas.microsoft.com/office/powerpoint/2010/main" val="28783487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65B837F-A7F1-450E-9B6B-80FC2D6EC2E9}" type="datetimeFigureOut">
              <a:rPr lang="en-GB" smtClean="0"/>
              <a:t>26/11/2020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1B19E2E-2576-403C-8646-B4DFFF0CE5B9}" type="slidenum">
              <a:rPr lang="en-GB" smtClean="0"/>
              <a:t>‹#›</a:t>
            </a:fld>
            <a:endParaRPr lang="en-GB"/>
          </a:p>
        </p:txBody>
      </p:sp>
    </p:spTree>
    <p:extLst>
      <p:ext uri="{BB962C8B-B14F-4D97-AF65-F5344CB8AC3E}">
        <p14:creationId xmlns:p14="http://schemas.microsoft.com/office/powerpoint/2010/main" val="3496765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65B837F-A7F1-450E-9B6B-80FC2D6EC2E9}" type="datetimeFigureOut">
              <a:rPr lang="en-GB" smtClean="0"/>
              <a:t>26/11/2020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1B19E2E-2576-403C-8646-B4DFFF0CE5B9}" type="slidenum">
              <a:rPr lang="en-GB" smtClean="0"/>
              <a:t>‹#›</a:t>
            </a:fld>
            <a:endParaRPr lang="en-GB"/>
          </a:p>
        </p:txBody>
      </p:sp>
    </p:spTree>
    <p:extLst>
      <p:ext uri="{BB962C8B-B14F-4D97-AF65-F5344CB8AC3E}">
        <p14:creationId xmlns:p14="http://schemas.microsoft.com/office/powerpoint/2010/main" val="10769396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65B837F-A7F1-450E-9B6B-80FC2D6EC2E9}" type="datetimeFigureOut">
              <a:rPr lang="en-GB" smtClean="0"/>
              <a:t>26/11/2020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1B19E2E-2576-403C-8646-B4DFFF0CE5B9}" type="slidenum">
              <a:rPr lang="en-GB" smtClean="0"/>
              <a:t>‹#›</a:t>
            </a:fld>
            <a:endParaRPr lang="en-GB"/>
          </a:p>
        </p:txBody>
      </p:sp>
    </p:spTree>
    <p:extLst>
      <p:ext uri="{BB962C8B-B14F-4D97-AF65-F5344CB8AC3E}">
        <p14:creationId xmlns:p14="http://schemas.microsoft.com/office/powerpoint/2010/main" val="15656913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5B837F-A7F1-450E-9B6B-80FC2D6EC2E9}" type="datetimeFigureOut">
              <a:rPr lang="en-GB" smtClean="0"/>
              <a:t>26/11/2020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1B19E2E-2576-403C-8646-B4DFFF0CE5B9}" type="slidenum">
              <a:rPr lang="en-GB" smtClean="0"/>
              <a:t>‹#›</a:t>
            </a:fld>
            <a:endParaRPr lang="en-GB"/>
          </a:p>
        </p:txBody>
      </p:sp>
    </p:spTree>
    <p:extLst>
      <p:ext uri="{BB962C8B-B14F-4D97-AF65-F5344CB8AC3E}">
        <p14:creationId xmlns:p14="http://schemas.microsoft.com/office/powerpoint/2010/main" val="36220047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B65B837F-A7F1-450E-9B6B-80FC2D6EC2E9}" type="datetimeFigureOut">
              <a:rPr lang="en-GB" smtClean="0"/>
              <a:t>26/11/2020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1B19E2E-2576-403C-8646-B4DFFF0CE5B9}" type="slidenum">
              <a:rPr lang="en-GB" smtClean="0"/>
              <a:t>‹#›</a:t>
            </a:fld>
            <a:endParaRPr lang="en-GB"/>
          </a:p>
        </p:txBody>
      </p:sp>
    </p:spTree>
    <p:extLst>
      <p:ext uri="{BB962C8B-B14F-4D97-AF65-F5344CB8AC3E}">
        <p14:creationId xmlns:p14="http://schemas.microsoft.com/office/powerpoint/2010/main" val="31734913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B65B837F-A7F1-450E-9B6B-80FC2D6EC2E9}" type="datetimeFigureOut">
              <a:rPr lang="en-GB" smtClean="0"/>
              <a:t>26/11/2020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1B19E2E-2576-403C-8646-B4DFFF0CE5B9}" type="slidenum">
              <a:rPr lang="en-GB" smtClean="0"/>
              <a:t>‹#›</a:t>
            </a:fld>
            <a:endParaRPr lang="en-GB"/>
          </a:p>
        </p:txBody>
      </p:sp>
    </p:spTree>
    <p:extLst>
      <p:ext uri="{BB962C8B-B14F-4D97-AF65-F5344CB8AC3E}">
        <p14:creationId xmlns:p14="http://schemas.microsoft.com/office/powerpoint/2010/main" val="25673947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65B837F-A7F1-450E-9B6B-80FC2D6EC2E9}" type="datetimeFigureOut">
              <a:rPr lang="en-GB" smtClean="0"/>
              <a:t>26/11/2020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B19E2E-2576-403C-8646-B4DFFF0CE5B9}" type="slidenum">
              <a:rPr lang="en-GB" smtClean="0"/>
              <a:t>‹#›</a:t>
            </a:fld>
            <a:endParaRPr lang="en-GB"/>
          </a:p>
        </p:txBody>
      </p:sp>
    </p:spTree>
    <p:extLst>
      <p:ext uri="{BB962C8B-B14F-4D97-AF65-F5344CB8AC3E}">
        <p14:creationId xmlns:p14="http://schemas.microsoft.com/office/powerpoint/2010/main" val="17598773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65B837F-A7F1-450E-9B6B-80FC2D6EC2E9}" type="datetimeFigureOut">
              <a:rPr lang="en-GB" smtClean="0"/>
              <a:t>26/11/2020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B19E2E-2576-403C-8646-B4DFFF0CE5B9}" type="slidenum">
              <a:rPr lang="en-GB" smtClean="0"/>
              <a:t>‹#›</a:t>
            </a:fld>
            <a:endParaRPr lang="en-GB"/>
          </a:p>
        </p:txBody>
      </p:sp>
    </p:spTree>
    <p:extLst>
      <p:ext uri="{BB962C8B-B14F-4D97-AF65-F5344CB8AC3E}">
        <p14:creationId xmlns:p14="http://schemas.microsoft.com/office/powerpoint/2010/main" val="40378404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65B837F-A7F1-450E-9B6B-80FC2D6EC2E9}" type="datetimeFigureOut">
              <a:rPr lang="en-GB" smtClean="0"/>
              <a:t>26/11/2020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B19E2E-2576-403C-8646-B4DFFF0CE5B9}" type="slidenum">
              <a:rPr lang="en-GB" smtClean="0"/>
              <a:t>‹#›</a:t>
            </a:fld>
            <a:endParaRPr lang="en-GB"/>
          </a:p>
        </p:txBody>
      </p:sp>
    </p:spTree>
    <p:extLst>
      <p:ext uri="{BB962C8B-B14F-4D97-AF65-F5344CB8AC3E}">
        <p14:creationId xmlns:p14="http://schemas.microsoft.com/office/powerpoint/2010/main" val="30264828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PSHCE – 30.11.20</a:t>
            </a:r>
            <a:endParaRPr lang="en-GB" dirty="0"/>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21494219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63072" y="2677886"/>
            <a:ext cx="10816045" cy="2862322"/>
          </a:xfrm>
          <a:prstGeom prst="rect">
            <a:avLst/>
          </a:prstGeom>
        </p:spPr>
        <p:txBody>
          <a:bodyPr wrap="square">
            <a:spAutoFit/>
          </a:bodyPr>
          <a:lstStyle/>
          <a:p>
            <a:r>
              <a:rPr lang="en-GB" dirty="0" smtClean="0"/>
              <a:t>Maya was a new girl in the class and at first everything seemed OK. Maya told her Mum that she liked her new school and had made friends with everyone in the class. As the weeks went on Maya began to play more at playtime with a boy called Jake rather than the rest of her group. He sat opposite her and sometimes helped her with spelling words that she found difficult. One day Maya asked Jake if he would like to come to her home after school and play, as they both liked building with Lego and playing Minecraft on the tablet computer. They soon became best friends, although Maya also had friends that were girls and Jake had friends that were boys so it didn’t seem to be a problem… Just after the winter school holidays, the class were doing an art project on snow and ice. Maya was good at painting and she had created a beautiful snowflake pattern. As Natalie went past, she accidentally brushed against Maya’s water pot and it spilled all over Maya’s painting. ‘Sorry!’ Natalie said and walked off. Maya was very upset and the painting was ruined.</a:t>
            </a:r>
            <a:endParaRPr lang="en-GB" dirty="0"/>
          </a:p>
        </p:txBody>
      </p:sp>
      <p:sp>
        <p:nvSpPr>
          <p:cNvPr id="6" name="TextBox 5"/>
          <p:cNvSpPr txBox="1"/>
          <p:nvPr/>
        </p:nvSpPr>
        <p:spPr>
          <a:xfrm>
            <a:off x="699248" y="235131"/>
            <a:ext cx="15363612" cy="1754326"/>
          </a:xfrm>
          <a:prstGeom prst="rect">
            <a:avLst/>
          </a:prstGeom>
          <a:noFill/>
        </p:spPr>
        <p:txBody>
          <a:bodyPr wrap="square" rtlCol="0">
            <a:spAutoFit/>
          </a:bodyPr>
          <a:lstStyle/>
          <a:p>
            <a:r>
              <a:rPr lang="en-GB" sz="3600" dirty="0" smtClean="0"/>
              <a:t>Read Maya’s story. </a:t>
            </a:r>
          </a:p>
          <a:p>
            <a:r>
              <a:rPr lang="en-GB" sz="3600" dirty="0" smtClean="0"/>
              <a:t>What could turn a one-off incident into bullying? </a:t>
            </a:r>
          </a:p>
          <a:p>
            <a:r>
              <a:rPr lang="en-GB" sz="3600" dirty="0" smtClean="0"/>
              <a:t>Can you spot that in Maya’s story?</a:t>
            </a:r>
            <a:endParaRPr lang="en-GB" sz="3600" dirty="0"/>
          </a:p>
        </p:txBody>
      </p:sp>
    </p:spTree>
    <p:extLst>
      <p:ext uri="{BB962C8B-B14F-4D97-AF65-F5344CB8AC3E}">
        <p14:creationId xmlns:p14="http://schemas.microsoft.com/office/powerpoint/2010/main" val="18217528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05395" y="1234505"/>
            <a:ext cx="10424160" cy="3970318"/>
          </a:xfrm>
          <a:prstGeom prst="rect">
            <a:avLst/>
          </a:prstGeom>
        </p:spPr>
        <p:txBody>
          <a:bodyPr wrap="square">
            <a:spAutoFit/>
          </a:bodyPr>
          <a:lstStyle/>
          <a:p>
            <a:r>
              <a:rPr lang="en-GB" dirty="0" smtClean="0"/>
              <a:t>Natalie sat next to Jake in class and Maya had always got on alright with her before, so she just thought the water pot was an accident and didn’t think much about it until later. Over the next few days Maya started to notice that some of her things had gone missing from her school bag and pencil case, and she kept on finding them in strange places. A lot of the things had been broken. Maya’s Mum was annoyed when she asked for replacement colouring pencils and told Maya she needed to be more careful. She didn’t understand that it wasn’t Maya’s fault. The next time she logged onto Minecraft she saw she had a message. It said ‘I hate you!’ Maya was scared, was this from a real person? Minecraft was a videogame so she wasn’t sure. The next day she told Jake all about it. He explained that it was possible for someone to send messages on Minecraft but he never bothered. He just liked playing it with his friends. He told Maya to ignore it and not to worry. The problem was the messages became more and more regular, and in the end, Maya stopped playing Minecraft altogether. She also noticed that Natalie was ‘bumping’ into her a lot and pushing past in the cloakroom so she fell onto the coat pegs, which hurt every time. Things were getting serious now and Maya was becoming unhappy at school. Maya decided to ask Natalie what she had done to upset her. Natalie ignored her and walked away, so she asked one of Natalie’s friends instead. </a:t>
            </a:r>
            <a:endParaRPr lang="en-GB" dirty="0"/>
          </a:p>
        </p:txBody>
      </p:sp>
    </p:spTree>
    <p:extLst>
      <p:ext uri="{BB962C8B-B14F-4D97-AF65-F5344CB8AC3E}">
        <p14:creationId xmlns:p14="http://schemas.microsoft.com/office/powerpoint/2010/main" val="27019205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6023" y="1064687"/>
            <a:ext cx="9784080" cy="4247317"/>
          </a:xfrm>
          <a:prstGeom prst="rect">
            <a:avLst/>
          </a:prstGeom>
        </p:spPr>
        <p:txBody>
          <a:bodyPr wrap="square">
            <a:spAutoFit/>
          </a:bodyPr>
          <a:lstStyle/>
          <a:p>
            <a:r>
              <a:rPr lang="en-GB" dirty="0" smtClean="0"/>
              <a:t>“Nat hates you because you took Jake away.” the girl said. Maya was shocked, she hadn’t taken Jake away, she didn’t even think Natalie liked Jake! Maya went to Natalie and tried to explain but Natalie ran away and wouldn’t listen. Maya asked Jake if he knew anything about it. ‘Well I used to play Minecraft a lot with Natalie,’ he said, ‘but you were much better at it than her so I sort of forgot about her.’ Maya began to realise that Natalie might be jealous, so she said to Jake, ‘Well I think I had better play a bit less with you then, because I don’t want Natalie to keep hurting me. Do you think it’s Natalie sending me those messages too?’ ‘I wouldn’t be surprised. What was the </a:t>
            </a:r>
            <a:r>
              <a:rPr lang="en-GB" dirty="0" err="1" smtClean="0"/>
              <a:t>the</a:t>
            </a:r>
            <a:r>
              <a:rPr lang="en-GB" dirty="0" smtClean="0"/>
              <a:t> username of the person sending you the messages? And please don’t stop playing with me, it’s Natalie’s problem not yours.’ Maya showed Jake the Minecraft messages the next time she logged into the game and he told her he recognised Natalie as the sender. ‘You have to do something about this Maya’ he said. ‘Bullying on the internet community is a really bad thing to do and not enough people report it.’ ‘It’s not bullying!’ said Maya laughing, ‘It’s just Natalie being stupid.’ Jake explained that it was bullying because it was hurtful and deliberate and Natalie kept on doing it. Maya hadn’t really thought about it that way before, but she did tell Jake that Natalie was making her really miserable and she didn’t want to come to school. Jake said</a:t>
            </a:r>
            <a:endParaRPr lang="en-GB" dirty="0"/>
          </a:p>
        </p:txBody>
      </p:sp>
    </p:spTree>
    <p:extLst>
      <p:ext uri="{BB962C8B-B14F-4D97-AF65-F5344CB8AC3E}">
        <p14:creationId xmlns:p14="http://schemas.microsoft.com/office/powerpoint/2010/main" val="12788048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83771" y="1454059"/>
            <a:ext cx="10228217" cy="3416320"/>
          </a:xfrm>
          <a:prstGeom prst="rect">
            <a:avLst/>
          </a:prstGeom>
        </p:spPr>
        <p:txBody>
          <a:bodyPr wrap="square">
            <a:spAutoFit/>
          </a:bodyPr>
          <a:lstStyle/>
          <a:p>
            <a:r>
              <a:rPr lang="en-GB" dirty="0" smtClean="0"/>
              <a:t>The next day Jake and Maya went to see their </a:t>
            </a:r>
            <a:r>
              <a:rPr lang="en-GB" dirty="0" err="1" smtClean="0"/>
              <a:t>headteacher</a:t>
            </a:r>
            <a:r>
              <a:rPr lang="en-GB" dirty="0" smtClean="0"/>
              <a:t> and explained everything that had been going on. The school used a problem-solving technique called Solve it Together so the </a:t>
            </a:r>
            <a:r>
              <a:rPr lang="en-GB" dirty="0" err="1" smtClean="0"/>
              <a:t>headteacher</a:t>
            </a:r>
            <a:r>
              <a:rPr lang="en-GB" dirty="0" smtClean="0"/>
              <a:t> arranged a time for Maya, Jake and Natalie to go through the steps in her office. She also explained to Natalie that even though she had strong feelings about Jake and Maya being friends, she was bullying and that wasn’t acceptable. Natalie’s parents were told too. Maya found out that it was Natalie that had been hiding and breaking her things, and Natalie had to use her savings to replace everything she had taken. Later that term the </a:t>
            </a:r>
            <a:r>
              <a:rPr lang="en-GB" dirty="0" err="1" smtClean="0"/>
              <a:t>headteacher</a:t>
            </a:r>
            <a:r>
              <a:rPr lang="en-GB" dirty="0" smtClean="0"/>
              <a:t> asked a local police officer to come in and speak to the children about bullying on-line and the trouble that internet ‘trolls’ can get in to if the target of the bullying wants something done about it. Natalie stopped bullying Maya. They were never really friends but got on when they had to, which Maya thought was OK. Maya’s Mum said, ‘There are people who we get on better with than others, but we all have to try and get along together and be respectful when we can.’ That’s what Natalie was doing now so Maya didn’t have a problem with that, and she still had her best friend Jake.</a:t>
            </a:r>
            <a:endParaRPr lang="en-GB" dirty="0"/>
          </a:p>
        </p:txBody>
      </p:sp>
    </p:spTree>
    <p:extLst>
      <p:ext uri="{BB962C8B-B14F-4D97-AF65-F5344CB8AC3E}">
        <p14:creationId xmlns:p14="http://schemas.microsoft.com/office/powerpoint/2010/main" val="19703986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05394" y="785838"/>
            <a:ext cx="10332720" cy="830997"/>
          </a:xfrm>
          <a:prstGeom prst="rect">
            <a:avLst/>
          </a:prstGeom>
        </p:spPr>
        <p:txBody>
          <a:bodyPr wrap="square">
            <a:spAutoFit/>
          </a:bodyPr>
          <a:lstStyle/>
          <a:p>
            <a:r>
              <a:rPr lang="en-GB" sz="2400" dirty="0"/>
              <a:t>W</a:t>
            </a:r>
            <a:r>
              <a:rPr lang="en-GB" sz="2400" dirty="0" smtClean="0"/>
              <a:t>rite down what Maya may be thinking and feeling when the bully comes up to her in school, or she logs on to the videogame.</a:t>
            </a:r>
            <a:endParaRPr lang="en-GB" sz="2400" dirty="0"/>
          </a:p>
        </p:txBody>
      </p:sp>
      <p:sp>
        <p:nvSpPr>
          <p:cNvPr id="6" name="Rectangle 5"/>
          <p:cNvSpPr/>
          <p:nvPr/>
        </p:nvSpPr>
        <p:spPr>
          <a:xfrm>
            <a:off x="705394" y="1896180"/>
            <a:ext cx="10162903" cy="830997"/>
          </a:xfrm>
          <a:prstGeom prst="rect">
            <a:avLst/>
          </a:prstGeom>
        </p:spPr>
        <p:txBody>
          <a:bodyPr wrap="square">
            <a:spAutoFit/>
          </a:bodyPr>
          <a:lstStyle/>
          <a:p>
            <a:r>
              <a:rPr lang="en-GB" sz="2400" dirty="0"/>
              <a:t>I</a:t>
            </a:r>
            <a:r>
              <a:rPr lang="en-GB" sz="2400" dirty="0" smtClean="0"/>
              <a:t>magine you they are a witness in the story (a bystander, like Jake). Write down what the bystander might be feeling.</a:t>
            </a:r>
            <a:endParaRPr lang="en-GB" sz="2400" dirty="0"/>
          </a:p>
        </p:txBody>
      </p:sp>
      <p:sp>
        <p:nvSpPr>
          <p:cNvPr id="7" name="Rectangle 6"/>
          <p:cNvSpPr/>
          <p:nvPr/>
        </p:nvSpPr>
        <p:spPr>
          <a:xfrm>
            <a:off x="2823754" y="2727177"/>
            <a:ext cx="6960326" cy="4001095"/>
          </a:xfrm>
          <a:prstGeom prst="rect">
            <a:avLst/>
          </a:prstGeom>
        </p:spPr>
        <p:txBody>
          <a:bodyPr wrap="square">
            <a:spAutoFit/>
          </a:bodyPr>
          <a:lstStyle/>
          <a:p>
            <a:r>
              <a:rPr lang="en-GB" sz="2000" dirty="0"/>
              <a:t>B</a:t>
            </a:r>
            <a:r>
              <a:rPr lang="en-GB" sz="2000" dirty="0" smtClean="0"/>
              <a:t>ullying is different to one-off incidents because it is: </a:t>
            </a:r>
          </a:p>
          <a:p>
            <a:r>
              <a:rPr lang="en-GB" sz="2000" dirty="0" smtClean="0"/>
              <a:t>• Repeated over time </a:t>
            </a:r>
          </a:p>
          <a:p>
            <a:r>
              <a:rPr lang="en-GB" sz="2000" dirty="0" smtClean="0"/>
              <a:t>•Deliberate and hurting someone on purpose, not accidentally </a:t>
            </a:r>
          </a:p>
          <a:p>
            <a:r>
              <a:rPr lang="en-GB" sz="2000" dirty="0" smtClean="0"/>
              <a:t>• Unfair because the bully, or bullies have more ‘power’ than the person being bullied. If the bully seems to enjoy it, the person being bullied does not. (Where was Natalie’s ‘power’? Was it that she thought she couldn’t be recognised and was bullying in secret?)</a:t>
            </a:r>
          </a:p>
          <a:p>
            <a:endParaRPr lang="en-GB" sz="2000" dirty="0" smtClean="0"/>
          </a:p>
          <a:p>
            <a:pPr algn="ctr"/>
            <a:r>
              <a:rPr lang="en-GB" sz="2800" i="1" dirty="0" smtClean="0"/>
              <a:t>Always tell an adult if you or someone you know is being bullied. </a:t>
            </a:r>
          </a:p>
          <a:p>
            <a:endParaRPr lang="en-GB" dirty="0"/>
          </a:p>
        </p:txBody>
      </p:sp>
    </p:spTree>
    <p:extLst>
      <p:ext uri="{BB962C8B-B14F-4D97-AF65-F5344CB8AC3E}">
        <p14:creationId xmlns:p14="http://schemas.microsoft.com/office/powerpoint/2010/main" val="415809984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TotalTime>
  <Words>1221</Words>
  <Application>Microsoft Office PowerPoint</Application>
  <PresentationFormat>Widescreen</PresentationFormat>
  <Paragraphs>16</Paragraphs>
  <Slides>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Arial</vt:lpstr>
      <vt:lpstr>Calibri</vt:lpstr>
      <vt:lpstr>Calibri Light</vt:lpstr>
      <vt:lpstr>Office Theme</vt:lpstr>
      <vt:lpstr>PSHCE – 30.11.20</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PSHCE – 30.11.20</dc:title>
  <dc:creator>Rachael Norman</dc:creator>
  <cp:lastModifiedBy>Rachael Norman</cp:lastModifiedBy>
  <cp:revision>1</cp:revision>
  <dcterms:created xsi:type="dcterms:W3CDTF">2020-11-26T14:04:29Z</dcterms:created>
  <dcterms:modified xsi:type="dcterms:W3CDTF">2020-11-26T14:06:29Z</dcterms:modified>
</cp:coreProperties>
</file>