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5" r:id="rId5"/>
    <p:sldMasterId id="2147483677" r:id="rId6"/>
    <p:sldMasterId id="2147483679" r:id="rId7"/>
    <p:sldMasterId id="2147483682" r:id="rId8"/>
  </p:sldMasterIdLst>
  <p:notesMasterIdLst>
    <p:notesMasterId r:id="rId23"/>
  </p:notesMasterIdLst>
  <p:sldIdLst>
    <p:sldId id="296" r:id="rId9"/>
    <p:sldId id="299" r:id="rId10"/>
    <p:sldId id="340" r:id="rId11"/>
    <p:sldId id="339" r:id="rId12"/>
    <p:sldId id="341" r:id="rId13"/>
    <p:sldId id="330" r:id="rId14"/>
    <p:sldId id="333" r:id="rId15"/>
    <p:sldId id="300" r:id="rId16"/>
    <p:sldId id="335" r:id="rId17"/>
    <p:sldId id="336" r:id="rId18"/>
    <p:sldId id="301" r:id="rId19"/>
    <p:sldId id="306" r:id="rId20"/>
    <p:sldId id="337" r:id="rId21"/>
    <p:sldId id="317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570" userDrawn="1">
          <p15:clr>
            <a:srgbClr val="A4A3A4"/>
          </p15:clr>
        </p15:guide>
        <p15:guide id="2" pos="453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6327"/>
  </p:normalViewPr>
  <p:slideViewPr>
    <p:cSldViewPr snapToGrid="0" snapToObjects="1">
      <p:cViewPr varScale="1">
        <p:scale>
          <a:sx n="81" d="100"/>
          <a:sy n="81" d="100"/>
        </p:scale>
        <p:origin x="1074" y="78"/>
      </p:cViewPr>
      <p:guideLst>
        <p:guide orient="horz" pos="1570"/>
        <p:guide pos="453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3.xml"/><Relationship Id="rId34" Type="http://schemas.microsoft.com/office/2016/11/relationships/changesInfo" Target="changesInfos/changesInfo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FA08F274-8049-4DCE-A302-414F8E413FDF}"/>
    <pc:docChg chg="custSel modSld">
      <pc:chgData name="James Clegg" userId="c6df1435-7a36-4b38-be4d-16e68e91152f" providerId="ADAL" clId="{FA08F274-8049-4DCE-A302-414F8E413FDF}" dt="2021-01-25T09:20:11.946" v="12"/>
      <pc:docMkLst>
        <pc:docMk/>
      </pc:docMkLst>
      <pc:sldChg chg="modTransition">
        <pc:chgData name="James Clegg" userId="c6df1435-7a36-4b38-be4d-16e68e91152f" providerId="ADAL" clId="{FA08F274-8049-4DCE-A302-414F8E413FDF}" dt="2021-01-25T09:20:11.946" v="12"/>
        <pc:sldMkLst>
          <pc:docMk/>
          <pc:sldMk cId="3463639803" sldId="296"/>
        </pc:sldMkLst>
      </pc:sldChg>
      <pc:sldChg chg="modTransition">
        <pc:chgData name="James Clegg" userId="c6df1435-7a36-4b38-be4d-16e68e91152f" providerId="ADAL" clId="{FA08F274-8049-4DCE-A302-414F8E413FDF}" dt="2021-01-25T09:20:11.946" v="12"/>
        <pc:sldMkLst>
          <pc:docMk/>
          <pc:sldMk cId="861935487" sldId="297"/>
        </pc:sldMkLst>
      </pc:sldChg>
      <pc:sldChg chg="modTransition">
        <pc:chgData name="James Clegg" userId="c6df1435-7a36-4b38-be4d-16e68e91152f" providerId="ADAL" clId="{FA08F274-8049-4DCE-A302-414F8E413FDF}" dt="2021-01-25T09:20:11.946" v="12"/>
        <pc:sldMkLst>
          <pc:docMk/>
          <pc:sldMk cId="895466786" sldId="299"/>
        </pc:sldMkLst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939627984" sldId="300"/>
        </pc:sldMkLst>
        <pc:picChg chg="del">
          <ac:chgData name="James Clegg" userId="c6df1435-7a36-4b38-be4d-16e68e91152f" providerId="ADAL" clId="{FA08F274-8049-4DCE-A302-414F8E413FDF}" dt="2021-01-25T09:19:45" v="5" actId="478"/>
          <ac:picMkLst>
            <pc:docMk/>
            <pc:sldMk cId="3939627984" sldId="300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782242679" sldId="301"/>
        </pc:sldMkLst>
        <pc:picChg chg="del">
          <ac:chgData name="James Clegg" userId="c6df1435-7a36-4b38-be4d-16e68e91152f" providerId="ADAL" clId="{FA08F274-8049-4DCE-A302-414F8E413FDF}" dt="2021-01-25T09:19:53.048" v="8" actId="478"/>
          <ac:picMkLst>
            <pc:docMk/>
            <pc:sldMk cId="3782242679" sldId="30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2967051476" sldId="306"/>
        </pc:sldMkLst>
        <pc:picChg chg="del">
          <ac:chgData name="James Clegg" userId="c6df1435-7a36-4b38-be4d-16e68e91152f" providerId="ADAL" clId="{FA08F274-8049-4DCE-A302-414F8E413FDF}" dt="2021-01-25T09:19:55.925" v="9" actId="478"/>
          <ac:picMkLst>
            <pc:docMk/>
            <pc:sldMk cId="2967051476" sldId="306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523482686" sldId="317"/>
        </pc:sldMkLst>
        <pc:picChg chg="del">
          <ac:chgData name="James Clegg" userId="c6df1435-7a36-4b38-be4d-16e68e91152f" providerId="ADAL" clId="{FA08F274-8049-4DCE-A302-414F8E413FDF}" dt="2021-01-25T09:20:00.936" v="11" actId="478"/>
          <ac:picMkLst>
            <pc:docMk/>
            <pc:sldMk cId="1523482686" sldId="317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413541533" sldId="323"/>
        </pc:sldMkLst>
        <pc:picChg chg="del">
          <ac:chgData name="James Clegg" userId="c6df1435-7a36-4b38-be4d-16e68e91152f" providerId="ADAL" clId="{FA08F274-8049-4DCE-A302-414F8E413FDF}" dt="2021-01-25T09:19:31.295" v="0" actId="478"/>
          <ac:picMkLst>
            <pc:docMk/>
            <pc:sldMk cId="1413541533" sldId="323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390213696" sldId="330"/>
        </pc:sldMkLst>
        <pc:picChg chg="del">
          <ac:chgData name="James Clegg" userId="c6df1435-7a36-4b38-be4d-16e68e91152f" providerId="ADAL" clId="{FA08F274-8049-4DCE-A302-414F8E413FDF}" dt="2021-01-25T09:19:39.944" v="3" actId="478"/>
          <ac:picMkLst>
            <pc:docMk/>
            <pc:sldMk cId="1390213696" sldId="330"/>
            <ac:picMk id="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51159800" sldId="333"/>
        </pc:sldMkLst>
        <pc:picChg chg="del">
          <ac:chgData name="James Clegg" userId="c6df1435-7a36-4b38-be4d-16e68e91152f" providerId="ADAL" clId="{FA08F274-8049-4DCE-A302-414F8E413FDF}" dt="2021-01-25T09:19:42.175" v="4" actId="478"/>
          <ac:picMkLst>
            <pc:docMk/>
            <pc:sldMk cId="351159800" sldId="333"/>
            <ac:picMk id="1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384617153" sldId="335"/>
        </pc:sldMkLst>
        <pc:picChg chg="del">
          <ac:chgData name="James Clegg" userId="c6df1435-7a36-4b38-be4d-16e68e91152f" providerId="ADAL" clId="{FA08F274-8049-4DCE-A302-414F8E413FDF}" dt="2021-01-25T09:19:47.935" v="6" actId="478"/>
          <ac:picMkLst>
            <pc:docMk/>
            <pc:sldMk cId="1384617153" sldId="335"/>
            <ac:picMk id="14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1292835946" sldId="336"/>
        </pc:sldMkLst>
        <pc:picChg chg="del">
          <ac:chgData name="James Clegg" userId="c6df1435-7a36-4b38-be4d-16e68e91152f" providerId="ADAL" clId="{FA08F274-8049-4DCE-A302-414F8E413FDF}" dt="2021-01-25T09:19:50.452" v="7" actId="478"/>
          <ac:picMkLst>
            <pc:docMk/>
            <pc:sldMk cId="1292835946" sldId="336"/>
            <ac:picMk id="1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312752128" sldId="337"/>
        </pc:sldMkLst>
        <pc:picChg chg="del">
          <ac:chgData name="James Clegg" userId="c6df1435-7a36-4b38-be4d-16e68e91152f" providerId="ADAL" clId="{FA08F274-8049-4DCE-A302-414F8E413FDF}" dt="2021-01-25T09:19:58.475" v="10" actId="478"/>
          <ac:picMkLst>
            <pc:docMk/>
            <pc:sldMk cId="312752128" sldId="337"/>
            <ac:picMk id="3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2340389228" sldId="338"/>
        </pc:sldMkLst>
        <pc:picChg chg="del">
          <ac:chgData name="James Clegg" userId="c6df1435-7a36-4b38-be4d-16e68e91152f" providerId="ADAL" clId="{FA08F274-8049-4DCE-A302-414F8E413FDF}" dt="2021-01-25T09:19:34.199" v="1" actId="478"/>
          <ac:picMkLst>
            <pc:docMk/>
            <pc:sldMk cId="2340389228" sldId="338"/>
            <ac:picMk id="8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FA08F274-8049-4DCE-A302-414F8E413FDF}" dt="2021-01-25T09:20:11.946" v="12"/>
        <pc:sldMkLst>
          <pc:docMk/>
          <pc:sldMk cId="686575397" sldId="339"/>
        </pc:sldMkLst>
        <pc:picChg chg="del">
          <ac:chgData name="James Clegg" userId="c6df1435-7a36-4b38-be4d-16e68e91152f" providerId="ADAL" clId="{FA08F274-8049-4DCE-A302-414F8E413FDF}" dt="2021-01-25T09:19:37.174" v="2" actId="478"/>
          <ac:picMkLst>
            <pc:docMk/>
            <pc:sldMk cId="686575397" sldId="339"/>
            <ac:picMk id="4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16/06/2021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16/06/2021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7.png"/><Relationship Id="rId7" Type="http://schemas.openxmlformats.org/officeDocument/2006/relationships/image" Target="NUL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8.png"/><Relationship Id="rId9" Type="http://schemas.openxmlformats.org/officeDocument/2006/relationships/image" Target="NUL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Relationship Id="rId11" Type="http://schemas.openxmlformats.org/officeDocument/2006/relationships/image" Target="../media/image22.png"/><Relationship Id="rId10" Type="http://schemas.openxmlformats.org/officeDocument/2006/relationships/image" Target="../media/image16.png"/><Relationship Id="rId4" Type="http://schemas.openxmlformats.org/officeDocument/2006/relationships/image" Target="../media/image14.png"/><Relationship Id="rId9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image" Target="../media/image33.png"/><Relationship Id="rId7" Type="http://schemas.openxmlformats.org/officeDocument/2006/relationships/image" Target="../media/image28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5" Type="http://schemas.openxmlformats.org/officeDocument/2006/relationships/image" Target="../media/image14.png"/><Relationship Id="rId10" Type="http://schemas.openxmlformats.org/officeDocument/2006/relationships/image" Target="../media/image31.png"/><Relationship Id="rId9" Type="http://schemas.openxmlformats.org/officeDocument/2006/relationships/image" Target="../media/image30.png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18" Type="http://schemas.openxmlformats.org/officeDocument/2006/relationships/image" Target="../media/image17.png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17" Type="http://schemas.openxmlformats.org/officeDocument/2006/relationships/image" Target="../media/image46.png"/><Relationship Id="rId2" Type="http://schemas.openxmlformats.org/officeDocument/2006/relationships/slideLayout" Target="../slideLayouts/slideLayout4.xml"/><Relationship Id="rId16" Type="http://schemas.openxmlformats.org/officeDocument/2006/relationships/image" Target="../media/image45.png"/><Relationship Id="rId1" Type="http://schemas.openxmlformats.org/officeDocument/2006/relationships/tags" Target="../tags/tag5.xml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17.png"/><Relationship Id="rId5" Type="http://schemas.openxmlformats.org/officeDocument/2006/relationships/image" Target="../media/image48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7" Type="http://schemas.openxmlformats.org/officeDocument/2006/relationships/image" Target="../media/image51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53.png"/><Relationship Id="rId5" Type="http://schemas.openxmlformats.org/officeDocument/2006/relationships/image" Target="../media/image5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37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BCEC790-D4A5-4563-89A1-875CA7F173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03" y="2074472"/>
            <a:ext cx="5950212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63F13B5-0DEE-4FA1-ABD8-9D6A49774D42}"/>
              </a:ext>
            </a:extLst>
          </p:cNvPr>
          <p:cNvSpPr txBox="1"/>
          <p:nvPr/>
        </p:nvSpPr>
        <p:spPr>
          <a:xfrm>
            <a:off x="2819400" y="563317"/>
            <a:ext cx="30538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/>
              <a:t>equivalent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AA608F3-7845-4499-80F2-A66A7B92C4B0}"/>
              </a:ext>
            </a:extLst>
          </p:cNvPr>
          <p:cNvSpPr txBox="1"/>
          <p:nvPr/>
        </p:nvSpPr>
        <p:spPr>
          <a:xfrm>
            <a:off x="1055076" y="1637199"/>
            <a:ext cx="65825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“of equal value, amount or meaning”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741B156-95DB-4B28-973E-8EE3B01EE8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2125" y="2491614"/>
            <a:ext cx="610933" cy="5383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AFE0F3EE-D27A-4B19-A500-31E46B144AB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4730" y="2563589"/>
            <a:ext cx="1465384" cy="75191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01A2AB4-3089-4313-AF2D-AE0CDC2F56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7278" y="2760766"/>
            <a:ext cx="610933" cy="5383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3DDC89E-20E9-44E1-98A2-7456250F27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92744" y="2491614"/>
            <a:ext cx="610933" cy="53830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F25782-BE68-4C56-9003-950B1179015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7897" y="2760766"/>
            <a:ext cx="610933" cy="53830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1F77E30-08AE-4D2D-9323-C7E601C18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3363" y="2491614"/>
            <a:ext cx="610933" cy="53830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/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3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3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52623DE9-92AA-43C9-BBE2-584FF32B854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0596" y="3584204"/>
                <a:ext cx="1568094" cy="584775"/>
              </a:xfrm>
              <a:prstGeom prst="rect">
                <a:avLst/>
              </a:prstGeom>
              <a:blipFill>
                <a:blip r:embed="rId7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5C4AD2FE-4A20-43E7-99FF-64BA899DD128}"/>
              </a:ext>
            </a:extLst>
          </p:cNvPr>
          <p:cNvSpPr txBox="1"/>
          <p:nvPr/>
        </p:nvSpPr>
        <p:spPr>
          <a:xfrm>
            <a:off x="2700703" y="2672983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are equivalent to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E1A02AF-11B8-4F94-998E-FB320568C5C5}"/>
              </a:ext>
            </a:extLst>
          </p:cNvPr>
          <p:cNvSpPr txBox="1"/>
          <p:nvPr/>
        </p:nvSpPr>
        <p:spPr>
          <a:xfrm>
            <a:off x="2700703" y="3614981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75E97F8-A6BA-4749-B176-88D1C4C779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194412" y="5059512"/>
            <a:ext cx="4303835" cy="88922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0ACE458F-4B47-4CD9-9BA9-FF3B6C1C92B4}"/>
              </a:ext>
            </a:extLst>
          </p:cNvPr>
          <p:cNvSpPr txBox="1"/>
          <p:nvPr/>
        </p:nvSpPr>
        <p:spPr>
          <a:xfrm>
            <a:off x="2700703" y="4536292"/>
            <a:ext cx="32912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is equivalent to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/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3200" dirty="0"/>
                  <a:t>5 </a:t>
                </a:r>
                <a14:m>
                  <m:oMath xmlns:m="http://schemas.openxmlformats.org/officeDocument/2006/math">
                    <m:r>
                      <a:rPr lang="en-GB" sz="32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</a:t>
                </a:r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4FA9884-01E5-4199-A914-45BE9417F0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10251" y="3584204"/>
                <a:ext cx="1568094" cy="584775"/>
              </a:xfrm>
              <a:prstGeom prst="rect">
                <a:avLst/>
              </a:prstGeom>
              <a:blipFill>
                <a:blip r:embed="rId9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1D316C67-59AD-4C34-85F6-DAF0B7C359B7}"/>
              </a:ext>
            </a:extLst>
          </p:cNvPr>
          <p:cNvSpPr txBox="1"/>
          <p:nvPr/>
        </p:nvSpPr>
        <p:spPr>
          <a:xfrm>
            <a:off x="1450596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 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E93437A-84F9-4FFB-82CB-0997FF5E8437}"/>
              </a:ext>
            </a:extLst>
          </p:cNvPr>
          <p:cNvSpPr txBox="1"/>
          <p:nvPr/>
        </p:nvSpPr>
        <p:spPr>
          <a:xfrm>
            <a:off x="5810251" y="4505689"/>
            <a:ext cx="15680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10 mm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0808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3" grpId="0"/>
      <p:bldP spid="14" grpId="0"/>
      <p:bldP spid="15" grpId="0"/>
      <p:bldP spid="18" grpId="0"/>
      <p:bldP spid="19" grpId="0"/>
      <p:bldP spid="20" grpId="0"/>
      <p:bldP spid="2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1695" y="5973040"/>
            <a:ext cx="2705100" cy="28886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6795" y="3422073"/>
            <a:ext cx="2705100" cy="3086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1068532"/>
            <a:ext cx="2705100" cy="30861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86575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96296E-6 L -1.35087 0.0555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7552" y="277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4.07407E-6 L -1.24236 -0.6312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2118" y="-31574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1.48148E-6 L -1.02986 -0.863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1493" y="-43171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809" y="3331792"/>
            <a:ext cx="1587409" cy="195756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80068" y="2179545"/>
            <a:ext cx="1468156" cy="1771005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969818" y="2412183"/>
            <a:ext cx="5324617" cy="1128126"/>
            <a:chOff x="3523360" y="2193062"/>
            <a:chExt cx="3135654" cy="1128126"/>
          </a:xfrm>
        </p:grpSpPr>
        <p:sp>
          <p:nvSpPr>
            <p:cNvPr id="10" name="Rounded Rectangular Callout 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778"/>
                <a:gd name="adj2" fmla="val 38164"/>
                <a:gd name="adj3" fmla="val 16667"/>
              </a:avLst>
            </a:prstGeom>
            <a:noFill/>
            <a:ln w="381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" name="TextBox 11"/>
                <p:cNvSpPr txBox="1"/>
                <p:nvPr/>
              </p:nvSpPr>
              <p:spPr>
                <a:xfrm>
                  <a:off x="3621751" y="2281095"/>
                  <a:ext cx="2994751" cy="10400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dirty="0" smtClean="0"/>
                            <m:t>2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dirty="0" smtClean="0"/>
                            <m:t>4</m:t>
                          </m:r>
                        </m:den>
                      </m:f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en-GB" sz="2400" dirty="0" smtClean="0"/>
                    <a:t> of the beanbags landed in the hoop.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12" name="TextBox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21751" y="2281095"/>
                  <a:ext cx="2994751" cy="1040093"/>
                </a:xfrm>
                <a:prstGeom prst="rect">
                  <a:avLst/>
                </a:prstGeom>
                <a:blipFill>
                  <a:blip r:embed="rId7"/>
                  <a:stretch>
                    <a:fillRect r="-359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" name="Group 12"/>
          <p:cNvGrpSpPr/>
          <p:nvPr/>
        </p:nvGrpSpPr>
        <p:grpSpPr>
          <a:xfrm>
            <a:off x="2451354" y="3950550"/>
            <a:ext cx="5596870" cy="1087868"/>
            <a:chOff x="3523360" y="2193062"/>
            <a:chExt cx="3135654" cy="1087868"/>
          </a:xfrm>
        </p:grpSpPr>
        <p:sp>
          <p:nvSpPr>
            <p:cNvPr id="14" name="Rounded Rectangular Callout 13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8904"/>
                <a:gd name="adj2" fmla="val 24989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5" name="TextBox 14"/>
                <p:cNvSpPr txBox="1"/>
                <p:nvPr/>
              </p:nvSpPr>
              <p:spPr>
                <a:xfrm>
                  <a:off x="3631474" y="2243210"/>
                  <a:ext cx="2994751" cy="10377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ctr"/>
                  <a14:m>
                    <m:oMath xmlns:m="http://schemas.openxmlformats.org/officeDocument/2006/math">
                      <m:f>
                        <m:fPr>
                          <m:ctrlPr>
                            <a:rPr lang="en-GB" sz="2400" i="1" dirty="0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nor/>
                            </m:rPr>
                            <a:rPr lang="en-GB" sz="2400" b="0" i="0" dirty="0" smtClean="0"/>
                            <m:t>1</m:t>
                          </m:r>
                        </m:num>
                        <m:den>
                          <m:r>
                            <m:rPr>
                              <m:nor/>
                            </m:rPr>
                            <a:rPr lang="en-GB" sz="2400" b="0" i="0" dirty="0" smtClean="0"/>
                            <m:t>2</m:t>
                          </m:r>
                        </m:den>
                      </m:f>
                      <m:r>
                        <a:rPr lang="en-GB" sz="2400" b="0" i="1" dirty="0" smtClean="0">
                          <a:latin typeface="Cambria Math" panose="02040503050406030204" pitchFamily="18" charset="0"/>
                        </a:rPr>
                        <m:t> </m:t>
                      </m:r>
                    </m:oMath>
                  </a14:m>
                  <a:r>
                    <a:rPr lang="en-GB" sz="2400" dirty="0" smtClean="0"/>
                    <a:t> of the beanbags landed in the hoop.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15" name="TextBox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31474" y="2243210"/>
                  <a:ext cx="2994751" cy="1037720"/>
                </a:xfrm>
                <a:prstGeom prst="rect">
                  <a:avLst/>
                </a:prstGeom>
                <a:blipFill>
                  <a:blip r:embed="rId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3075" y="81581"/>
            <a:ext cx="4180727" cy="2511895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69818" y="5389418"/>
            <a:ext cx="68857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Who do you think is correct?</a:t>
            </a:r>
            <a:endParaRPr lang="en-GB" sz="2400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4934" y="5217548"/>
            <a:ext cx="747045" cy="747045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5317778" y="53602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987765" y="5268594"/>
                <a:ext cx="6885709" cy="6683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Both girls are correct.          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2</m:t>
                        </m:r>
                      </m:den>
                    </m:f>
                    <m:r>
                      <a:rPr lang="en-GB" sz="2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</a:t>
                </a:r>
                <a:r>
                  <a:rPr lang="en-GB" sz="2400" dirty="0" smtClean="0"/>
                  <a:t>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4</m:t>
                        </m:r>
                      </m:den>
                    </m:f>
                  </m:oMath>
                </a14:m>
                <a:r>
                  <a:rPr lang="en-GB" sz="2400" dirty="0" smtClean="0"/>
                  <a:t> are equivalent.  </a:t>
                </a:r>
                <a:endParaRPr lang="en-GB" sz="24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87765" y="5268594"/>
                <a:ext cx="6885709" cy="668388"/>
              </a:xfrm>
              <a:prstGeom prst="rect">
                <a:avLst/>
              </a:prstGeom>
              <a:blipFill>
                <a:blip r:embed="rId11"/>
                <a:stretch>
                  <a:fillRect l="-1327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953113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18" grpId="0"/>
      <p:bldP spid="18" grpId="1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7868273"/>
              </p:ext>
            </p:extLst>
          </p:nvPr>
        </p:nvGraphicFramePr>
        <p:xfrm>
          <a:off x="1357746" y="259566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7626490"/>
              </p:ext>
            </p:extLst>
          </p:nvPr>
        </p:nvGraphicFramePr>
        <p:xfrm>
          <a:off x="1357746" y="258411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834708"/>
              </p:ext>
            </p:extLst>
          </p:nvPr>
        </p:nvGraphicFramePr>
        <p:xfrm>
          <a:off x="1357746" y="258411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20251"/>
              </p:ext>
            </p:extLst>
          </p:nvPr>
        </p:nvGraphicFramePr>
        <p:xfrm>
          <a:off x="1357746" y="3909490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1508739"/>
              </p:ext>
            </p:extLst>
          </p:nvPr>
        </p:nvGraphicFramePr>
        <p:xfrm>
          <a:off x="1357746" y="3928094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17982275"/>
              </p:ext>
            </p:extLst>
          </p:nvPr>
        </p:nvGraphicFramePr>
        <p:xfrm>
          <a:off x="1357746" y="3919983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/>
              <p:cNvSpPr txBox="1"/>
              <p:nvPr/>
            </p:nvSpPr>
            <p:spPr>
              <a:xfrm>
                <a:off x="2757418" y="2623347"/>
                <a:ext cx="264496" cy="67197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418" y="2623347"/>
                <a:ext cx="264496" cy="671979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019481" y="4013977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9481" y="4013977"/>
                <a:ext cx="264496" cy="67300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3459260" y="4013977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459260" y="4013977"/>
                <a:ext cx="264496" cy="67300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5827829" y="2623347"/>
                <a:ext cx="264496" cy="67197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27829" y="2623347"/>
                <a:ext cx="264496" cy="67197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5062998" y="4013977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62998" y="4013977"/>
                <a:ext cx="264496" cy="673005"/>
              </a:xfrm>
              <a:prstGeom prst="rect">
                <a:avLst/>
              </a:prstGeom>
              <a:blipFill>
                <a:blip r:embed="rId9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6502777" y="4013977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02777" y="4013977"/>
                <a:ext cx="264496" cy="673005"/>
              </a:xfrm>
              <a:prstGeom prst="rect">
                <a:avLst/>
              </a:prstGeom>
              <a:blipFill>
                <a:blip r:embed="rId10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Rectangle 16"/>
          <p:cNvSpPr/>
          <p:nvPr/>
        </p:nvSpPr>
        <p:spPr>
          <a:xfrm>
            <a:off x="1365666" y="2580161"/>
            <a:ext cx="3048000" cy="900000"/>
          </a:xfrm>
          <a:prstGeom prst="rect">
            <a:avLst/>
          </a:prstGeom>
          <a:noFill/>
          <a:ln w="28575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3939702" y="5258375"/>
                <a:ext cx="1387792" cy="76706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702" y="5258375"/>
                <a:ext cx="1387792" cy="767069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894103" y="156196"/>
            <a:ext cx="4180727" cy="251189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" name="Rectangle 3"/>
              <p:cNvSpPr/>
              <p:nvPr/>
            </p:nvSpPr>
            <p:spPr>
              <a:xfrm>
                <a:off x="4276466" y="1603363"/>
                <a:ext cx="3177280" cy="67076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2</m:t>
                        </m:r>
                      </m:den>
                    </m:f>
                    <m:r>
                      <a:rPr lang="en-GB" sz="2400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en-GB" sz="2400" dirty="0"/>
                  <a:t> and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400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400" dirty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400" dirty="0"/>
                          <m:t>4</m:t>
                        </m:r>
                      </m:den>
                    </m:f>
                  </m:oMath>
                </a14:m>
                <a:r>
                  <a:rPr lang="en-GB" sz="2400" dirty="0"/>
                  <a:t> are equivalent. </a:t>
                </a:r>
              </a:p>
            </p:txBody>
          </p:sp>
        </mc:Choice>
        <mc:Fallback xmlns="">
          <p:sp>
            <p:nvSpPr>
              <p:cNvPr id="4" name="Rectangle 3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76466" y="1603363"/>
                <a:ext cx="3177280" cy="670761"/>
              </a:xfrm>
              <a:prstGeom prst="rect">
                <a:avLst/>
              </a:prstGeom>
              <a:blipFill>
                <a:blip r:embed="rId13"/>
                <a:stretch>
                  <a:fillRect r="-1919" b="-909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19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0077" y="240290"/>
            <a:ext cx="1176437" cy="14507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909717" y="445903"/>
            <a:ext cx="1088058" cy="131250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9021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-0.00034 0.19606 " pathEditMode="relative" rAng="0" ptsTypes="AA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979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  <p:bldP spid="11" grpId="0"/>
      <p:bldP spid="14" grpId="0"/>
      <p:bldP spid="15" grpId="0"/>
      <p:bldP spid="16" grpId="0"/>
      <p:bldP spid="17" grpId="0" animBg="1"/>
      <p:bldP spid="17" grpId="1" animBg="1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416642"/>
              </p:ext>
            </p:extLst>
          </p:nvPr>
        </p:nvGraphicFramePr>
        <p:xfrm>
          <a:off x="1400175" y="902440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8664011"/>
              </p:ext>
            </p:extLst>
          </p:nvPr>
        </p:nvGraphicFramePr>
        <p:xfrm>
          <a:off x="1400175" y="921044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830289"/>
              </p:ext>
            </p:extLst>
          </p:nvPr>
        </p:nvGraphicFramePr>
        <p:xfrm>
          <a:off x="1400175" y="91167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71050283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  <a:gridCol w="1524000">
                  <a:extLst>
                    <a:ext uri="{9D8B030D-6E8A-4147-A177-3AD203B41FA5}">
                      <a16:colId xmlns:a16="http://schemas.microsoft.com/office/drawing/2014/main" val="154340684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2061910" y="1003573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1910" y="1003573"/>
                <a:ext cx="264496" cy="67300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501689" y="1003573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501689" y="1003573"/>
                <a:ext cx="264496" cy="67300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5105427" y="1003573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05427" y="1003573"/>
                <a:ext cx="264496" cy="673005"/>
              </a:xfrm>
              <a:prstGeom prst="rect">
                <a:avLst/>
              </a:prstGeom>
              <a:blipFill>
                <a:blip r:embed="rId7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6545206" y="1003573"/>
                <a:ext cx="264496" cy="67300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5206" y="1003573"/>
                <a:ext cx="264496" cy="673005"/>
              </a:xfrm>
              <a:prstGeom prst="rect">
                <a:avLst/>
              </a:prstGeom>
              <a:blipFill>
                <a:blip r:embed="rId8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7739513"/>
              </p:ext>
            </p:extLst>
          </p:nvPr>
        </p:nvGraphicFramePr>
        <p:xfrm>
          <a:off x="1400175" y="2419617"/>
          <a:ext cx="6096000" cy="9151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3389958044"/>
                    </a:ext>
                  </a:extLst>
                </a:gridCol>
              </a:tblGrid>
              <a:tr h="915103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293028"/>
              </p:ext>
            </p:extLst>
          </p:nvPr>
        </p:nvGraphicFramePr>
        <p:xfrm>
          <a:off x="1400175" y="2438221"/>
          <a:ext cx="6096000" cy="8784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87849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435045"/>
              </p:ext>
            </p:extLst>
          </p:nvPr>
        </p:nvGraphicFramePr>
        <p:xfrm>
          <a:off x="1388444" y="2426295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3125334584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25113732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552032356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89489221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1734841717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4098233738"/>
                    </a:ext>
                  </a:extLst>
                </a:gridCol>
                <a:gridCol w="762000">
                  <a:extLst>
                    <a:ext uri="{9D8B030D-6E8A-4147-A177-3AD203B41FA5}">
                      <a16:colId xmlns:a16="http://schemas.microsoft.com/office/drawing/2014/main" val="2396765235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217842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7842" y="2488419"/>
                <a:ext cx="264496" cy="675313"/>
              </a:xfrm>
              <a:prstGeom prst="rect">
                <a:avLst/>
              </a:prstGeom>
              <a:blipFill>
                <a:blip r:embed="rId9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5458308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58308" y="2488419"/>
                <a:ext cx="264496" cy="67531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3939240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39240" y="2488419"/>
                <a:ext cx="264496" cy="67531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660638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0638" y="2488419"/>
                <a:ext cx="264496" cy="67531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/>
              <p:cNvSpPr txBox="1"/>
              <p:nvPr/>
            </p:nvSpPr>
            <p:spPr>
              <a:xfrm>
                <a:off x="2420172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19" name="TextBox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20172" y="2488419"/>
                <a:ext cx="264496" cy="67531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3179706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79706" y="2488419"/>
                <a:ext cx="264496" cy="675313"/>
              </a:xfrm>
              <a:prstGeom prst="rect">
                <a:avLst/>
              </a:prstGeom>
              <a:blipFill>
                <a:blip r:embed="rId14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698774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8774" y="2488419"/>
                <a:ext cx="264496" cy="675313"/>
              </a:xfrm>
              <a:prstGeom prst="rect">
                <a:avLst/>
              </a:prstGeom>
              <a:blipFill>
                <a:blip r:embed="rId15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6977379" y="2488419"/>
                <a:ext cx="264496" cy="67531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7379" y="2488419"/>
                <a:ext cx="264496" cy="675313"/>
              </a:xfrm>
              <a:prstGeom prst="rect">
                <a:avLst/>
              </a:prstGeom>
              <a:blipFill>
                <a:blip r:embed="rId16"/>
                <a:stretch>
                  <a:fillRect l="-232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TextBox 23"/>
          <p:cNvSpPr txBox="1"/>
          <p:nvPr/>
        </p:nvSpPr>
        <p:spPr>
          <a:xfrm>
            <a:off x="1271955" y="4285397"/>
            <a:ext cx="65531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eighths are equivalent to a half?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/>
              <p:cNvSpPr txBox="1"/>
              <p:nvPr/>
            </p:nvSpPr>
            <p:spPr>
              <a:xfrm>
                <a:off x="3694101" y="5063487"/>
                <a:ext cx="1764207" cy="76937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2</m:t>
                        </m:r>
                      </m:den>
                    </m:f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2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2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2800" b="0" i="0" smtClean="0"/>
                          <m:t>8</m:t>
                        </m:r>
                      </m:den>
                    </m:f>
                  </m:oMath>
                </a14:m>
                <a:r>
                  <a:rPr lang="en-GB" sz="2800" dirty="0" smtClean="0"/>
                  <a:t> </a:t>
                </a:r>
                <a:endParaRPr lang="en-GB" sz="2800" dirty="0"/>
              </a:p>
            </p:txBody>
          </p:sp>
        </mc:Choice>
        <mc:Fallback xmlns="">
          <p:sp>
            <p:nvSpPr>
              <p:cNvPr id="23" name="TextBox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94101" y="5063487"/>
                <a:ext cx="1764207" cy="769378"/>
              </a:xfrm>
              <a:prstGeom prst="rect">
                <a:avLst/>
              </a:prstGeom>
              <a:blipFill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6" name="TextBox 25"/>
          <p:cNvSpPr txBox="1"/>
          <p:nvPr/>
        </p:nvSpPr>
        <p:spPr>
          <a:xfrm>
            <a:off x="5317778" y="5360237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109627" y="5217546"/>
            <a:ext cx="747045" cy="74704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51159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4" grpId="0"/>
      <p:bldP spid="23" grpId="0"/>
      <p:bldP spid="26" grpId="0"/>
      <p:bldP spid="26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Table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3189806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6" name="Table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7518319"/>
              </p:ext>
            </p:extLst>
          </p:nvPr>
        </p:nvGraphicFramePr>
        <p:xfrm>
          <a:off x="1524000" y="14528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0" name="Table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036326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7340969"/>
              </p:ext>
            </p:extLst>
          </p:nvPr>
        </p:nvGraphicFramePr>
        <p:xfrm>
          <a:off x="1524000" y="233651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2" name="Table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5725938"/>
              </p:ext>
            </p:extLst>
          </p:nvPr>
        </p:nvGraphicFramePr>
        <p:xfrm>
          <a:off x="1524000" y="143896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8273797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21563484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53" name="Table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7400933"/>
              </p:ext>
            </p:extLst>
          </p:nvPr>
        </p:nvGraphicFramePr>
        <p:xfrm>
          <a:off x="1524000" y="235090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24036141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772923881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1431485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8641891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251582888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3627707" y="3747624"/>
                <a:ext cx="2439570" cy="12531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/>
                          <m:t>3</m:t>
                        </m:r>
                      </m:den>
                    </m:f>
                    <m:r>
                      <a:rPr lang="en-GB" sz="48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4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/>
                          <m:t>6</m:t>
                        </m:r>
                      </m:den>
                    </m:f>
                  </m:oMath>
                </a14:m>
                <a:r>
                  <a:rPr lang="en-GB" sz="4800" dirty="0" smtClean="0"/>
                  <a:t> </a:t>
                </a:r>
                <a:endParaRPr lang="en-GB" sz="4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7707" y="3747624"/>
                <a:ext cx="2439570" cy="125310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Rectangle 2"/>
          <p:cNvSpPr/>
          <p:nvPr/>
        </p:nvSpPr>
        <p:spPr>
          <a:xfrm>
            <a:off x="4695092" y="3602296"/>
            <a:ext cx="568570" cy="771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8" name="Picture 5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59" name="TextBox 58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P spid="3" grpId="0" animBg="1"/>
      <p:bldP spid="3" grpId="1" animBg="1"/>
      <p:bldP spid="59" grpId="0"/>
      <p:bldP spid="59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0175521"/>
              </p:ext>
            </p:extLst>
          </p:nvPr>
        </p:nvGraphicFramePr>
        <p:xfrm>
          <a:off x="1523998" y="235282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3548941"/>
              </p:ext>
            </p:extLst>
          </p:nvPr>
        </p:nvGraphicFramePr>
        <p:xfrm>
          <a:off x="1523999" y="144703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713829"/>
              </p:ext>
            </p:extLst>
          </p:nvPr>
        </p:nvGraphicFramePr>
        <p:xfrm>
          <a:off x="1524000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5210570"/>
              </p:ext>
            </p:extLst>
          </p:nvPr>
        </p:nvGraphicFramePr>
        <p:xfrm>
          <a:off x="1524000" y="2378082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400554"/>
              </p:ext>
            </p:extLst>
          </p:nvPr>
        </p:nvGraphicFramePr>
        <p:xfrm>
          <a:off x="1523998" y="148698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1509034"/>
              </p:ext>
            </p:extLst>
          </p:nvPr>
        </p:nvGraphicFramePr>
        <p:xfrm>
          <a:off x="1523999" y="237073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8707601"/>
              </p:ext>
            </p:extLst>
          </p:nvPr>
        </p:nvGraphicFramePr>
        <p:xfrm>
          <a:off x="1524000" y="145353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994469" y="3660846"/>
                <a:ext cx="1718549" cy="8642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12</m:t>
                        </m:r>
                      </m:den>
                    </m:f>
                  </m:oMath>
                </a14:m>
                <a:r>
                  <a:rPr lang="en-GB" sz="3200" dirty="0" smtClean="0"/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94469" y="3660846"/>
                <a:ext cx="1718549" cy="864276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3940425" y="3658859"/>
                <a:ext cx="1718549" cy="86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8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12</m:t>
                        </m:r>
                      </m:den>
                    </m:f>
                  </m:oMath>
                </a14:m>
                <a:r>
                  <a:rPr lang="en-GB" sz="3200" dirty="0" smtClean="0"/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40425" y="3658859"/>
                <a:ext cx="1718549" cy="86626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2864203"/>
              </p:ext>
            </p:extLst>
          </p:nvPr>
        </p:nvGraphicFramePr>
        <p:xfrm>
          <a:off x="1523998" y="1463254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6011103" y="3658859"/>
                <a:ext cx="1718549" cy="8662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3</m:t>
                        </m:r>
                      </m:den>
                    </m:f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  <m:f>
                      <m:fPr>
                        <m:ctrlPr>
                          <a:rPr lang="en-GB" sz="32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3200" b="0" i="0" smtClean="0"/>
                          <m:t>12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3200" b="0" i="0" smtClean="0"/>
                          <m:t>12</m:t>
                        </m:r>
                      </m:den>
                    </m:f>
                  </m:oMath>
                </a14:m>
                <a:r>
                  <a:rPr lang="en-GB" sz="3200" dirty="0" smtClean="0"/>
                  <a:t> </a:t>
                </a:r>
                <a:endParaRPr lang="en-GB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11103" y="3658859"/>
                <a:ext cx="1718549" cy="86626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84617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3" grpId="0"/>
      <p:bldP spid="15" grpId="0"/>
      <p:bldP spid="15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9338178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0762643"/>
              </p:ext>
            </p:extLst>
          </p:nvPr>
        </p:nvGraphicFramePr>
        <p:xfrm>
          <a:off x="1427017" y="123465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1007290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942546289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169242205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4001367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890685728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4387038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68365739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3473220266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2509305962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303473997"/>
                    </a:ext>
                  </a:extLst>
                </a:gridCol>
                <a:gridCol w="508000">
                  <a:extLst>
                    <a:ext uri="{9D8B030D-6E8A-4147-A177-3AD203B41FA5}">
                      <a16:colId xmlns:a16="http://schemas.microsoft.com/office/drawing/2014/main" val="188955537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1803421"/>
              </p:ext>
            </p:extLst>
          </p:nvPr>
        </p:nvGraphicFramePr>
        <p:xfrm>
          <a:off x="1427017" y="1220803"/>
          <a:ext cx="6096000" cy="927709"/>
        </p:xfrm>
        <a:graphic>
          <a:graphicData uri="http://schemas.openxmlformats.org/drawingml/2006/table">
            <a:tbl>
              <a:tblPr/>
              <a:tblGrid>
                <a:gridCol w="2032000">
                  <a:extLst>
                    <a:ext uri="{9D8B030D-6E8A-4147-A177-3AD203B41FA5}">
                      <a16:colId xmlns:a16="http://schemas.microsoft.com/office/drawing/2014/main" val="245711156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593056278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574046448"/>
                    </a:ext>
                  </a:extLst>
                </a:gridCol>
              </a:tblGrid>
              <a:tr h="927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479919401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2272144" y="2478928"/>
                <a:ext cx="2439570" cy="12434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/>
                          <m:t>4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/>
                          <m:t>12</m:t>
                        </m:r>
                      </m:den>
                    </m:f>
                  </m:oMath>
                </a14:m>
                <a:r>
                  <a:rPr lang="en-GB" sz="4800" dirty="0" smtClean="0"/>
                  <a:t> </a:t>
                </a:r>
                <a:endParaRPr lang="en-GB" sz="48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2144" y="2478928"/>
                <a:ext cx="2439570" cy="124348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2446677" y="2502660"/>
                <a:ext cx="2439570" cy="12500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f>
                      <m:fPr>
                        <m:ctrlPr>
                          <a:rPr lang="en-GB" sz="48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m:rPr>
                            <m:nor/>
                          </m:rPr>
                          <a:rPr lang="en-GB" sz="4800" b="0" i="0" smtClean="0"/>
                          <m:t>1</m:t>
                        </m:r>
                      </m:num>
                      <m:den>
                        <m:r>
                          <m:rPr>
                            <m:nor/>
                          </m:rPr>
                          <a:rPr lang="en-GB" sz="4800" b="0" i="0" smtClean="0"/>
                          <m:t>3</m:t>
                        </m:r>
                      </m:den>
                    </m:f>
                  </m:oMath>
                </a14:m>
                <a:r>
                  <a:rPr lang="en-GB" sz="4800" dirty="0" smtClean="0"/>
                  <a:t> </a:t>
                </a:r>
                <a:endParaRPr lang="en-GB" sz="48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46677" y="2502660"/>
                <a:ext cx="2439570" cy="1250086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07065" y="3379225"/>
            <a:ext cx="747045" cy="74704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5309909" y="352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9283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47963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3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1" grpId="1"/>
      <p:bldP spid="12" grpId="0"/>
      <p:bldP spid="14" grpId="0"/>
      <p:bldP spid="14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questions </a:t>
            </a:r>
            <a:b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</a:b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1 –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0" name="Table 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7257545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1" name="Table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1147840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62" name="Table 6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185327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pic>
        <p:nvPicPr>
          <p:cNvPr id="63" name="Picture 62">
            <a:extLst>
              <a:ext uri="{FF2B5EF4-FFF2-40B4-BE49-F238E27FC236}">
                <a16:creationId xmlns:a16="http://schemas.microsoft.com/office/drawing/2014/main" id="{578FFE17-2C45-467D-A718-002C586144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021999" y="5153597"/>
            <a:ext cx="1597999" cy="1117367"/>
          </a:xfrm>
          <a:prstGeom prst="rect">
            <a:avLst/>
          </a:prstGeom>
        </p:spPr>
      </p:pic>
      <p:pic>
        <p:nvPicPr>
          <p:cNvPr id="65" name="Picture 6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6130" y="358934"/>
            <a:ext cx="747045" cy="747045"/>
          </a:xfrm>
          <a:prstGeom prst="rect">
            <a:avLst/>
          </a:prstGeom>
        </p:spPr>
      </p:pic>
      <p:sp>
        <p:nvSpPr>
          <p:cNvPr id="66" name="TextBox 65"/>
          <p:cNvSpPr txBox="1"/>
          <p:nvPr/>
        </p:nvSpPr>
        <p:spPr>
          <a:xfrm>
            <a:off x="5658974" y="501623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/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sz="24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I could use any of these bar models to show </a:t>
                </a:r>
                <a14:m>
                  <m:oMath xmlns:m="http://schemas.openxmlformats.org/officeDocument/2006/math">
                    <m:box>
                      <m:boxPr>
                        <m:ctrlPr>
                          <a:rPr lang="en-GB" sz="2400" i="1" smtClean="0">
                            <a:latin typeface="Cambria Math" panose="02040503050406030204" pitchFamily="18" charset="0"/>
                            <a:cs typeface="Calibri" panose="020F0502020204030204" pitchFamily="34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GB" sz="2400" i="1" smtClean="0">
                                <a:latin typeface="Cambria Math" panose="02040503050406030204" pitchFamily="18" charset="0"/>
                                <a:cs typeface="Calibri" panose="020F0502020204030204" pitchFamily="34" charset="0"/>
                              </a:rPr>
                            </m:ctrlPr>
                          </m:fPr>
                          <m:num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1</m:t>
                            </m:r>
                          </m:num>
                          <m:den>
                            <m:r>
                              <m:rPr>
                                <m:nor/>
                              </m:rPr>
                              <a:rPr lang="en-GB" sz="2400" b="0" i="0" smtClean="0">
                                <a:cs typeface="Calibri" panose="020F0502020204030204" pitchFamily="34" charset="0"/>
                              </a:rPr>
                              <m:t>2</m:t>
                            </m:r>
                          </m:den>
                        </m:f>
                      </m:e>
                    </m:box>
                  </m:oMath>
                </a14:m>
                <a:endParaRPr lang="en-GB" sz="2400" dirty="0"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57E7117A-3F05-4927-9583-CCAC3D56D0B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85919" y="4907704"/>
                <a:ext cx="3973055" cy="1094342"/>
              </a:xfrm>
              <a:prstGeom prst="wedgeRoundRectCallout">
                <a:avLst>
                  <a:gd name="adj1" fmla="val 62228"/>
                  <a:gd name="adj2" fmla="val 16436"/>
                  <a:gd name="adj3" fmla="val 16667"/>
                </a:avLst>
              </a:prstGeom>
              <a:blipFill>
                <a:blip r:embed="rId7"/>
                <a:stretch>
                  <a:fillRect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967051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66" grpId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2337939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48022732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907756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6624262"/>
              </p:ext>
            </p:extLst>
          </p:nvPr>
        </p:nvGraphicFramePr>
        <p:xfrm>
          <a:off x="1136070" y="5213748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48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3048000">
                  <a:extLst>
                    <a:ext uri="{9D8B030D-6E8A-4147-A177-3AD203B41FA5}">
                      <a16:colId xmlns:a16="http://schemas.microsoft.com/office/drawing/2014/main" val="2507557009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26085724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919862"/>
              </p:ext>
            </p:extLst>
          </p:nvPr>
        </p:nvGraphicFramePr>
        <p:xfrm>
          <a:off x="1136070" y="3715661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96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472475002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163990445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337116184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1518080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590624124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16200238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2007761646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4158422201"/>
                    </a:ext>
                  </a:extLst>
                </a:gridCol>
                <a:gridCol w="609600">
                  <a:extLst>
                    <a:ext uri="{9D8B030D-6E8A-4147-A177-3AD203B41FA5}">
                      <a16:colId xmlns:a16="http://schemas.microsoft.com/office/drawing/2014/main" val="982496730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928738"/>
              </p:ext>
            </p:extLst>
          </p:nvPr>
        </p:nvGraphicFramePr>
        <p:xfrm>
          <a:off x="1136070" y="1105977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6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86608523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1014003249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44037382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3780456367"/>
                    </a:ext>
                  </a:extLst>
                </a:gridCol>
                <a:gridCol w="1016000">
                  <a:extLst>
                    <a:ext uri="{9D8B030D-6E8A-4147-A177-3AD203B41FA5}">
                      <a16:colId xmlns:a16="http://schemas.microsoft.com/office/drawing/2014/main" val="58265018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5950832"/>
              </p:ext>
            </p:extLst>
          </p:nvPr>
        </p:nvGraphicFramePr>
        <p:xfrm>
          <a:off x="1136070" y="2387420"/>
          <a:ext cx="6096000" cy="900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285121462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311269404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418522426"/>
                    </a:ext>
                  </a:extLst>
                </a:gridCol>
              </a:tblGrid>
              <a:tr h="900000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67420938"/>
                  </a:ext>
                </a:extLst>
              </a:tr>
            </a:tbl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12752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Have a go at the rest of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52348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3|12.3|2.7|1.2|3.1|2|1.9|5|5.2|2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4.4|1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6|4.9|4.8|2.4|4.3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2|3.1|2.5|5.1|1|2.2|3.9|7.1|8|1.5|2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2.1|4.2|3.3|5.5|0.9|7.5|4.3|5.6|5.2|3.8|7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6|2.9|7.1|6.1|6.9|9.9|0.7|4.8|5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9.9|4.5|4.3|1.8|2.2|1.3|1.8|1.1|2.5|2.9|2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1.6|6.4|4.3|5.8|11.9|6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1|2.7|14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5|0.9|6.1|3.4|4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12" ma:contentTypeDescription="Create a new document." ma:contentTypeScope="" ma:versionID="a653c811c94cadf6c6d25bfc4b9fb185">
  <xsd:schema xmlns:xsd="http://www.w3.org/2001/XMLSchema" xmlns:xs="http://www.w3.org/2001/XMLSchema" xmlns:p="http://schemas.microsoft.com/office/2006/metadata/properties" xmlns:ns3="522d4c35-b548-4432-90ae-af4376e1c4b4" xmlns:ns4="cee99ee9-287b-4f9a-957c-ba5ae7375c9a" targetNamespace="http://schemas.microsoft.com/office/2006/metadata/properties" ma:root="true" ma:fieldsID="51905a861ff4a2a8272b9c9df47fbc94" ns3:_="" ns4:_="">
    <xsd:import namespace="522d4c35-b548-4432-90ae-af4376e1c4b4"/>
    <xsd:import namespace="cee99ee9-287b-4f9a-957c-ba5ae7375c9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e99ee9-287b-4f9a-957c-ba5ae7375c9a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9654368-76DF-4D66-A559-2C3AE406FC7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cee99ee9-287b-4f9a-957c-ba5ae7375c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522d4c35-b548-4432-90ae-af4376e1c4b4"/>
    <ds:schemaRef ds:uri="http://purl.org/dc/elements/1.1/"/>
    <ds:schemaRef ds:uri="cee99ee9-287b-4f9a-957c-ba5ae7375c9a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10393</TotalTime>
  <Words>92</Words>
  <Application>Microsoft Office PowerPoint</Application>
  <PresentationFormat>On-screen Show (4:3)</PresentationFormat>
  <Paragraphs>50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14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 1 – 4 on the worksheet</vt:lpstr>
      <vt:lpstr>PowerPoint Presentation</vt:lpstr>
      <vt:lpstr>PowerPoint Presentation</vt:lpstr>
      <vt:lpstr>Have a go at the rest of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332</cp:revision>
  <dcterms:created xsi:type="dcterms:W3CDTF">2019-07-05T11:02:13Z</dcterms:created>
  <dcterms:modified xsi:type="dcterms:W3CDTF">2021-06-16T20:26:50Z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