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F02BF-7EFC-4B72-ADCF-57C3AE3E6C5A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2EF5B-CAE5-47F6-9CE6-F408AF6F4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984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F02BF-7EFC-4B72-ADCF-57C3AE3E6C5A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2EF5B-CAE5-47F6-9CE6-F408AF6F4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497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F02BF-7EFC-4B72-ADCF-57C3AE3E6C5A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2EF5B-CAE5-47F6-9CE6-F408AF6F4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578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F02BF-7EFC-4B72-ADCF-57C3AE3E6C5A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2EF5B-CAE5-47F6-9CE6-F408AF6F4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280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F02BF-7EFC-4B72-ADCF-57C3AE3E6C5A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2EF5B-CAE5-47F6-9CE6-F408AF6F4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8018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F02BF-7EFC-4B72-ADCF-57C3AE3E6C5A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2EF5B-CAE5-47F6-9CE6-F408AF6F4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982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F02BF-7EFC-4B72-ADCF-57C3AE3E6C5A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2EF5B-CAE5-47F6-9CE6-F408AF6F4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496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F02BF-7EFC-4B72-ADCF-57C3AE3E6C5A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2EF5B-CAE5-47F6-9CE6-F408AF6F4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6682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F02BF-7EFC-4B72-ADCF-57C3AE3E6C5A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2EF5B-CAE5-47F6-9CE6-F408AF6F4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752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F02BF-7EFC-4B72-ADCF-57C3AE3E6C5A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2EF5B-CAE5-47F6-9CE6-F408AF6F4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819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F02BF-7EFC-4B72-ADCF-57C3AE3E6C5A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2EF5B-CAE5-47F6-9CE6-F408AF6F4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065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chemeClr val="accent4">
                <a:lumMod val="60000"/>
                <a:lumOff val="40000"/>
              </a:schemeClr>
            </a:gs>
            <a:gs pos="83000">
              <a:srgbClr val="FFC000"/>
            </a:gs>
            <a:gs pos="100000">
              <a:schemeClr val="accent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8F02BF-7EFC-4B72-ADCF-57C3AE3E6C5A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2EF5B-CAE5-47F6-9CE6-F408AF6F4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187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Creation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738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God created the world and everything on it 6 days. What would you create if you could?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600" dirty="0" smtClean="0"/>
              <a:t>Flex your imagining muscles…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36848"/>
            <a:ext cx="3118104" cy="31211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62"/>
          <a:stretch/>
        </p:blipFill>
        <p:spPr>
          <a:xfrm>
            <a:off x="3118104" y="3733410"/>
            <a:ext cx="2874264" cy="3121152"/>
          </a:xfrm>
          <a:prstGeom prst="rect">
            <a:avLst/>
          </a:prstGeom>
        </p:spPr>
      </p:pic>
      <p:pic>
        <p:nvPicPr>
          <p:cNvPr id="1026" name="Picture 2" descr="Image result for Imagini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2368" y="3736848"/>
            <a:ext cx="3803008" cy="3183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5712" y="2892162"/>
            <a:ext cx="3066288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035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It’s time to put our red hats on!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Our red hats help us think about our feelings. </a:t>
            </a:r>
          </a:p>
          <a:p>
            <a:endParaRPr lang="en-GB" dirty="0"/>
          </a:p>
          <a:p>
            <a:r>
              <a:rPr lang="en-US" dirty="0"/>
              <a:t>How did </a:t>
            </a:r>
            <a:r>
              <a:rPr lang="en-US" dirty="0" smtClean="0"/>
              <a:t>you </a:t>
            </a:r>
            <a:r>
              <a:rPr lang="en-US" dirty="0"/>
              <a:t>feel when </a:t>
            </a:r>
            <a:r>
              <a:rPr lang="en-US" dirty="0" smtClean="0"/>
              <a:t>you </a:t>
            </a:r>
            <a:r>
              <a:rPr lang="en-US" dirty="0"/>
              <a:t>made </a:t>
            </a:r>
            <a:r>
              <a:rPr lang="en-US" dirty="0" smtClean="0"/>
              <a:t>your </a:t>
            </a:r>
            <a:r>
              <a:rPr lang="en-US" dirty="0"/>
              <a:t>creation? </a:t>
            </a:r>
          </a:p>
          <a:p>
            <a:endParaRPr lang="en-GB" dirty="0"/>
          </a:p>
          <a:p>
            <a:r>
              <a:rPr lang="en-US" dirty="0"/>
              <a:t>How would </a:t>
            </a:r>
            <a:r>
              <a:rPr lang="en-US" dirty="0" smtClean="0"/>
              <a:t>you feel </a:t>
            </a:r>
            <a:r>
              <a:rPr lang="en-US" dirty="0"/>
              <a:t>if someone wanted to look after it for </a:t>
            </a:r>
            <a:r>
              <a:rPr lang="en-US" dirty="0" smtClean="0"/>
              <a:t>you? </a:t>
            </a:r>
            <a:endParaRPr lang="en-GB" dirty="0" smtClean="0"/>
          </a:p>
          <a:p>
            <a:endParaRPr lang="en-GB" dirty="0"/>
          </a:p>
          <a:p>
            <a:r>
              <a:rPr lang="en-US" dirty="0" smtClean="0"/>
              <a:t>How </a:t>
            </a:r>
            <a:r>
              <a:rPr lang="en-US" dirty="0"/>
              <a:t>would </a:t>
            </a:r>
            <a:r>
              <a:rPr lang="en-US" dirty="0" smtClean="0"/>
              <a:t>you </a:t>
            </a:r>
            <a:r>
              <a:rPr lang="en-US" dirty="0"/>
              <a:t>feel if someone or some people destroyed it?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43" b="13233"/>
          <a:stretch/>
        </p:blipFill>
        <p:spPr>
          <a:xfrm>
            <a:off x="9022080" y="0"/>
            <a:ext cx="2926080" cy="2952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183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3170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Tasks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3325" y="921434"/>
            <a:ext cx="11465169" cy="5936566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/>
              <a:t>Paddling:</a:t>
            </a:r>
            <a:r>
              <a:rPr lang="en-US" dirty="0"/>
              <a:t> </a:t>
            </a:r>
            <a:r>
              <a:rPr lang="en-US" b="1" dirty="0"/>
              <a:t>(Describe)</a:t>
            </a:r>
            <a:endParaRPr lang="en-GB" dirty="0"/>
          </a:p>
          <a:p>
            <a:r>
              <a:rPr lang="en-US" dirty="0"/>
              <a:t>Write about </a:t>
            </a:r>
            <a:r>
              <a:rPr lang="en-US" dirty="0" smtClean="0"/>
              <a:t>what </a:t>
            </a:r>
            <a:r>
              <a:rPr lang="en-US" dirty="0"/>
              <a:t>you made and how it made you feel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b="1" dirty="0" smtClean="0"/>
              <a:t>Snorkeling</a:t>
            </a:r>
            <a:r>
              <a:rPr lang="en-US" b="1" dirty="0"/>
              <a:t>: (Describe)</a:t>
            </a:r>
            <a:endParaRPr lang="en-GB" dirty="0"/>
          </a:p>
          <a:p>
            <a:r>
              <a:rPr lang="en-US" dirty="0"/>
              <a:t>Write about your creation and how it made you feel. How would you feel if someone wanted to look after it</a:t>
            </a:r>
            <a:r>
              <a:rPr lang="en-US" dirty="0" smtClean="0"/>
              <a:t>?</a:t>
            </a:r>
          </a:p>
          <a:p>
            <a:endParaRPr lang="en-US" dirty="0"/>
          </a:p>
          <a:p>
            <a:r>
              <a:rPr lang="en-US" b="1" dirty="0"/>
              <a:t>Diving:(Predict)</a:t>
            </a:r>
            <a:endParaRPr lang="en-GB" dirty="0"/>
          </a:p>
          <a:p>
            <a:r>
              <a:rPr lang="en-US" dirty="0"/>
              <a:t>Write about your creation and how it made you feel. How do you think you would feel if someone wanted to look after it?</a:t>
            </a:r>
            <a:endParaRPr lang="en-GB" dirty="0"/>
          </a:p>
          <a:p>
            <a:r>
              <a:rPr lang="en-US" dirty="0"/>
              <a:t>How do you think you would feel if someone destroyed it</a:t>
            </a:r>
            <a:r>
              <a:rPr lang="en-US" dirty="0" smtClean="0"/>
              <a:t>?</a:t>
            </a:r>
          </a:p>
          <a:p>
            <a:endParaRPr lang="en-US" dirty="0"/>
          </a:p>
          <a:p>
            <a:pPr marL="0" lvl="0" indent="0" algn="ctr">
              <a:lnSpc>
                <a:spcPct val="100000"/>
              </a:lnSpc>
              <a:spcBef>
                <a:spcPct val="0"/>
              </a:spcBef>
              <a:buNone/>
              <a:defRPr/>
            </a:pPr>
            <a:endParaRPr lang="en-GB" dirty="0">
              <a:latin typeface="Comic Sans MS" pitchFamily="66" charset="0"/>
            </a:endParaRPr>
          </a:p>
          <a:p>
            <a:pPr marL="0" lvl="0" indent="0"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Red pen – How do you feel about things you have created?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88832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181</Words>
  <Application>Microsoft Office PowerPoint</Application>
  <PresentationFormat>Widescreen</PresentationFormat>
  <Paragraphs>24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Creation </vt:lpstr>
      <vt:lpstr>God created the world and everything on it 6 days. What would you create if you could? </vt:lpstr>
      <vt:lpstr>It’s time to put our red hats on!</vt:lpstr>
      <vt:lpstr>Tasks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Creation </dc:title>
  <dc:creator>Sophie Corah</dc:creator>
  <cp:lastModifiedBy>Sophie Corah</cp:lastModifiedBy>
  <cp:revision>2</cp:revision>
  <dcterms:created xsi:type="dcterms:W3CDTF">2019-09-16T14:33:14Z</dcterms:created>
  <dcterms:modified xsi:type="dcterms:W3CDTF">2020-08-10T10:58:13Z</dcterms:modified>
</cp:coreProperties>
</file>