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8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537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490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857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82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067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578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06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754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272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795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4198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0605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1137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4172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126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9758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329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252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kynvcw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6vfb9q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6vfb9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489F3F1-A25A-4777-9142-A6994F6CD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89045" y="1384184"/>
            <a:ext cx="9878037" cy="1767748"/>
          </a:xfrm>
        </p:spPr>
        <p:txBody>
          <a:bodyPr>
            <a:normAutofit/>
          </a:bodyPr>
          <a:lstStyle/>
          <a:p>
            <a:r>
              <a:rPr lang="en-GB" sz="4800" u="sng" dirty="0">
                <a:latin typeface="Twinkl Cursive Looped" panose="02000000000000000000" pitchFamily="2" charset="0"/>
              </a:rPr>
              <a:t>Tuesday 9</a:t>
            </a:r>
            <a:r>
              <a:rPr lang="en-GB" sz="4800" u="sng" baseline="30000" dirty="0">
                <a:latin typeface="Twinkl Cursive Looped" panose="02000000000000000000" pitchFamily="2" charset="0"/>
              </a:rPr>
              <a:t>th</a:t>
            </a:r>
            <a:r>
              <a:rPr lang="en-GB" sz="4800" u="sng" dirty="0">
                <a:latin typeface="Twinkl Cursive Looped" panose="02000000000000000000" pitchFamily="2" charset="0"/>
              </a:rPr>
              <a:t> March 2021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CF015BA5-BBDB-45E3-AB01-6E5A92F26609}"/>
              </a:ext>
            </a:extLst>
          </p:cNvPr>
          <p:cNvSpPr txBox="1">
            <a:spLocks/>
          </p:cNvSpPr>
          <p:nvPr/>
        </p:nvSpPr>
        <p:spPr>
          <a:xfrm>
            <a:off x="1489045" y="2526486"/>
            <a:ext cx="9878037" cy="271663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600" b="0" i="0" u="sng" dirty="0">
                <a:effectLst/>
                <a:latin typeface="Twinkl Cursive Looped" panose="02000000000000000000" pitchFamily="2" charset="0"/>
              </a:rPr>
              <a:t>L.O: To understand the Earth’s movement in space  </a:t>
            </a:r>
          </a:p>
          <a:p>
            <a:pPr algn="l" rtl="0" fontAlgn="base"/>
            <a:endParaRPr lang="en-GB" sz="7200" b="0" i="0" u="sng" dirty="0"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600" b="0" i="0" u="sng" dirty="0">
                <a:effectLst/>
                <a:latin typeface="Twinkl Cursive Looped" panose="02000000000000000000" pitchFamily="2" charset="0"/>
              </a:rPr>
              <a:t>C: Working Scientifically </a:t>
            </a:r>
            <a:endParaRPr lang="en-GB" sz="7200" b="0" i="0" u="sng" dirty="0">
              <a:effectLst/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Globe Earth Clip Art - Earth Clipart Png Transparent PNG - 4000x3995 - Free  Download on NicePNG">
            <a:extLst>
              <a:ext uri="{FF2B5EF4-FFF2-40B4-BE49-F238E27FC236}">
                <a16:creationId xmlns:a16="http://schemas.microsoft.com/office/drawing/2014/main" id="{CF5B9ADF-73CD-4A66-AA4E-527632340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196" b="98485" l="732" r="991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8599" y="291518"/>
            <a:ext cx="2088712" cy="218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856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4475957-C8B8-4C10-BA5B-E4370EBED1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47" y="1758867"/>
            <a:ext cx="6780763" cy="4824125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7197755" y="1694576"/>
            <a:ext cx="4630722" cy="482412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First, I want to see </a:t>
            </a:r>
            <a:r>
              <a:rPr lang="en-GB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what you already know </a:t>
            </a:r>
            <a:r>
              <a:rPr lang="en-GB" sz="3200" dirty="0">
                <a:latin typeface="Twinkl Cursive Looped" panose="02000000000000000000" pitchFamily="2" charset="0"/>
              </a:rPr>
              <a:t>about the Earth, Sun, Moon and Space!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Can you fill in </a:t>
            </a:r>
            <a:r>
              <a:rPr lang="en-GB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the know box?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If you are finished begin to fill in the wonder box.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503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7197755" y="1694576"/>
            <a:ext cx="4630722" cy="48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To begin developing our understanding of space, we are going to watch this video.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9DA531-9F88-4FC9-A174-445C310C8620}"/>
              </a:ext>
            </a:extLst>
          </p:cNvPr>
          <p:cNvSpPr txBox="1"/>
          <p:nvPr/>
        </p:nvSpPr>
        <p:spPr>
          <a:xfrm>
            <a:off x="770739" y="2531275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https://www.youtube.com/watch?v=libKVRa01L8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A2211E8E-39E8-4373-AC0C-30713ADF0EA7}"/>
              </a:ext>
            </a:extLst>
          </p:cNvPr>
          <p:cNvSpPr txBox="1">
            <a:spLocks/>
          </p:cNvSpPr>
          <p:nvPr/>
        </p:nvSpPr>
        <p:spPr>
          <a:xfrm>
            <a:off x="438325" y="4106638"/>
            <a:ext cx="11910270" cy="32849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It is quite scientific, so we will pause throughout to discuss.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896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4040486" y="685284"/>
            <a:ext cx="4630722" cy="48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What have we learned?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A2211E8E-39E8-4373-AC0C-30713ADF0EA7}"/>
              </a:ext>
            </a:extLst>
          </p:cNvPr>
          <p:cNvSpPr txBox="1">
            <a:spLocks/>
          </p:cNvSpPr>
          <p:nvPr/>
        </p:nvSpPr>
        <p:spPr>
          <a:xfrm>
            <a:off x="2434905" y="5625045"/>
            <a:ext cx="11910270" cy="32849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Can you add anything into your KWL Grid?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 Cliparts, Download Free Clip Art, Free Clip Art on Clipart  Library">
            <a:extLst>
              <a:ext uri="{FF2B5EF4-FFF2-40B4-BE49-F238E27FC236}">
                <a16:creationId xmlns:a16="http://schemas.microsoft.com/office/drawing/2014/main" id="{9B48A4E1-F360-48ED-B2D1-FE4CD408A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685" y="1182325"/>
            <a:ext cx="3740629" cy="4327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393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120770" y="1565178"/>
            <a:ext cx="10885586" cy="48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The earth rotates on its axis every 24 hours. Let’s watch this video for more help. </a:t>
            </a: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  <a:hlinkClick r:id="rId2"/>
              </a:rPr>
              <a:t>https://www.bbc.co.uk/bitesize/clips/zkynvcw</a:t>
            </a:r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Can you complete your sheet to explain how we get day and night?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269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120770" y="1565178"/>
            <a:ext cx="10885586" cy="48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Let’s explore our planet a bit further…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  <a:hlinkClick r:id="rId2"/>
              </a:rPr>
              <a:t>https://www.bbc.co.uk/bitesize/clips/z6vfb9q</a:t>
            </a:r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60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120770" y="1565178"/>
            <a:ext cx="10885586" cy="48241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Let’s explore our planet a bit further…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  <a:hlinkClick r:id="rId2"/>
              </a:rPr>
              <a:t>https://www.bbc.co.uk/bitesize/clips/z6vfb9q</a:t>
            </a:r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Can you draw a diagram showing the earth orbiting the Sun?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Can you write a sentence to explain how we get years </a:t>
            </a:r>
            <a:r>
              <a:rPr lang="en-GB" sz="3200">
                <a:latin typeface="Twinkl Cursive Looped" panose="02000000000000000000" pitchFamily="2" charset="0"/>
              </a:rPr>
              <a:t>and seasons? </a:t>
            </a:r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093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120770" y="1565178"/>
            <a:ext cx="10885586" cy="48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4400" b="0" i="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</a:rPr>
              <a:t>Red Pen Challenge: BOOK ON BOOK</a:t>
            </a:r>
          </a:p>
          <a:p>
            <a:pPr algn="l" rtl="0" fontAlgn="base"/>
            <a:endParaRPr lang="en-GB" sz="44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4400" b="0" i="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</a:rPr>
              <a:t>Look at your peer</a:t>
            </a:r>
            <a:r>
              <a:rPr lang="en-GB" sz="4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’s work. What do you like about their work? How could they edit and improve?</a:t>
            </a:r>
            <a:endParaRPr lang="en-GB" sz="8800" b="0" i="0" dirty="0">
              <a:solidFill>
                <a:srgbClr val="FF0000"/>
              </a:solidFill>
              <a:effectLst/>
              <a:latin typeface="Twinkl Cursive Looped" panose="02000000000000000000" pitchFamily="2" charset="0"/>
            </a:endParaRPr>
          </a:p>
        </p:txBody>
      </p:sp>
      <p:pic>
        <p:nvPicPr>
          <p:cNvPr id="4098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15AA295D-0519-4007-A30A-02B6F280F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033" y="962856"/>
            <a:ext cx="240982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179779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45</TotalTime>
  <Words>269</Words>
  <Application>Microsoft Office PowerPoint</Application>
  <PresentationFormat>Widescreen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Twinkl Cursive Looped</vt:lpstr>
      <vt:lpstr>Vapor Trail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6</cp:revision>
  <dcterms:created xsi:type="dcterms:W3CDTF">2021-03-07T12:52:59Z</dcterms:created>
  <dcterms:modified xsi:type="dcterms:W3CDTF">2021-03-07T13:38:58Z</dcterms:modified>
</cp:coreProperties>
</file>