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9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79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6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0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5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7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89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237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0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9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81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8000">
              <a:schemeClr val="accent4"/>
            </a:gs>
            <a:gs pos="53000">
              <a:srgbClr val="92D050"/>
            </a:gs>
            <a:gs pos="68000">
              <a:srgbClr val="00B0F0"/>
            </a:gs>
            <a:gs pos="83000">
              <a:srgbClr val="FF2966"/>
            </a:gs>
            <a:gs pos="38000">
              <a:srgbClr val="FFFF00"/>
            </a:gs>
            <a:gs pos="94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D8D9-3CA1-4DAE-A6F8-B3709851AC0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767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hyperlink" Target="https://www.bbc.co.uk/bitesize/guides/z3bqycw/video" TargetMode="External"/><Relationship Id="rId4" Type="http://schemas.openxmlformats.org/officeDocument/2006/relationships/hyperlink" Target="https://www.bbc.co.uk/bitesize/guides/z3bqycw/revision/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Colour mixing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2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7"/>
    </mc:Choice>
    <mc:Fallback>
      <p:transition spd="slow" advTm="6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colour? How do we make colour?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4"/>
              </a:rPr>
              <a:t>https://www.bbc.co.uk/bitesize/guides/z3bqycw/revision/1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Colour - Video - National 5 Art and Design - BBC </a:t>
            </a:r>
            <a:r>
              <a:rPr lang="en-GB" dirty="0" err="1" smtClean="0">
                <a:hlinkClick r:id="rId5"/>
              </a:rPr>
              <a:t>Bitesize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1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86"/>
    </mc:Choice>
    <mc:Fallback>
      <p:transition spd="slow" advTm="17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Talk Pair Share.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Can you list primary </a:t>
            </a:r>
            <a:r>
              <a:rPr lang="en-US" b="1" dirty="0" err="1" smtClean="0"/>
              <a:t>colours</a:t>
            </a:r>
            <a:r>
              <a:rPr lang="en-US" b="1" dirty="0" smtClean="0"/>
              <a:t>?</a:t>
            </a:r>
          </a:p>
          <a:p>
            <a:pPr marL="0" indent="0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US" b="1" dirty="0" smtClean="0"/>
              <a:t>How would you use primary </a:t>
            </a:r>
            <a:r>
              <a:rPr lang="en-US" b="1" dirty="0" err="1" smtClean="0"/>
              <a:t>colours</a:t>
            </a:r>
            <a:r>
              <a:rPr lang="en-US" b="1" dirty="0" smtClean="0"/>
              <a:t> to make other </a:t>
            </a:r>
            <a:r>
              <a:rPr lang="en-US" b="1" dirty="0" err="1" smtClean="0"/>
              <a:t>colours</a:t>
            </a:r>
            <a:r>
              <a:rPr lang="en-US" b="1" dirty="0" smtClean="0"/>
              <a:t>?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2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06"/>
    </mc:Choice>
    <mc:Fallback>
      <p:transition spd="slow" advTm="20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163" y="-41764"/>
            <a:ext cx="6049108" cy="689976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0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38"/>
    </mc:Choice>
    <mc:Fallback>
      <p:transition spd="slow" advTm="45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609" y="365126"/>
            <a:ext cx="12065391" cy="886900"/>
          </a:xfrm>
        </p:spPr>
        <p:txBody>
          <a:bodyPr/>
          <a:lstStyle/>
          <a:p>
            <a:r>
              <a:rPr lang="en-GB" dirty="0" smtClean="0"/>
              <a:t>Task: Mix primary colours to make secondary colours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049" y="1433878"/>
            <a:ext cx="4634132" cy="5134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2097" y="1433878"/>
            <a:ext cx="4481135" cy="513483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651"/>
    </mc:Choice>
    <mc:Fallback>
      <p:transition spd="slow" advTm="80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53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To Master Techniques </vt:lpstr>
      <vt:lpstr>What is colour? How do we make colour? </vt:lpstr>
      <vt:lpstr>Talk Pair Share. </vt:lpstr>
      <vt:lpstr>PowerPoint Presentation</vt:lpstr>
      <vt:lpstr>Task: Mix primary colours to make secondary colours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 </dc:title>
  <dc:creator>Sophie Corah</dc:creator>
  <cp:lastModifiedBy>Sophie Corah</cp:lastModifiedBy>
  <cp:revision>1</cp:revision>
  <dcterms:created xsi:type="dcterms:W3CDTF">2021-01-14T13:47:28Z</dcterms:created>
  <dcterms:modified xsi:type="dcterms:W3CDTF">2021-01-14T14:44:37Z</dcterms:modified>
</cp:coreProperties>
</file>