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86" r:id="rId4"/>
    <p:sldId id="287" r:id="rId5"/>
    <p:sldId id="289" r:id="rId6"/>
    <p:sldId id="288" r:id="rId7"/>
    <p:sldId id="290" r:id="rId8"/>
    <p:sldId id="291" r:id="rId9"/>
    <p:sldId id="292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503" y="2733709"/>
            <a:ext cx="8719953" cy="1373070"/>
          </a:xfrm>
        </p:spPr>
        <p:txBody>
          <a:bodyPr/>
          <a:lstStyle/>
          <a:p>
            <a:r>
              <a:rPr lang="en-GB" dirty="0" smtClean="0"/>
              <a:t>Tuesday 3</a:t>
            </a:r>
            <a:r>
              <a:rPr lang="en-GB" baseline="30000" dirty="0" smtClean="0"/>
              <a:t>rd</a:t>
            </a:r>
            <a:r>
              <a:rPr lang="en-GB" dirty="0" smtClean="0"/>
              <a:t> November 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0632112" cy="1980635"/>
          </a:xfrm>
        </p:spPr>
        <p:txBody>
          <a:bodyPr>
            <a:normAutofit/>
          </a:bodyPr>
          <a:lstStyle/>
          <a:p>
            <a:pPr algn="l" fontAlgn="base"/>
            <a:r>
              <a:rPr lang="en-GB" sz="6400" dirty="0"/>
              <a:t>LO: To </a:t>
            </a:r>
            <a:r>
              <a:rPr lang="en-GB" sz="6400" dirty="0" smtClean="0"/>
              <a:t>understand emotions</a:t>
            </a:r>
            <a:r>
              <a:rPr lang="en-GB" sz="6400" dirty="0"/>
              <a:t> </a:t>
            </a:r>
          </a:p>
          <a:p>
            <a:pPr algn="l" fontAlgn="base"/>
            <a:r>
              <a:rPr lang="en-GB" sz="6400" dirty="0"/>
              <a:t>C: Recount</a:t>
            </a: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52547" y="2171827"/>
            <a:ext cx="1116439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Can you write as many </a:t>
            </a:r>
            <a:r>
              <a:rPr lang="en-GB" sz="4400" b="1" u="sng" dirty="0" smtClean="0">
                <a:latin typeface="Arial" panose="020B0604020202020204" pitchFamily="34" charset="0"/>
              </a:rPr>
              <a:t>emotions </a:t>
            </a:r>
            <a:r>
              <a:rPr lang="en-GB" sz="4400" dirty="0" smtClean="0">
                <a:latin typeface="Arial" panose="020B0604020202020204" pitchFamily="34" charset="0"/>
              </a:rPr>
              <a:t>on your whiteboard as you can? </a:t>
            </a:r>
          </a:p>
          <a:p>
            <a:pPr fontAlgn="base"/>
            <a:endParaRPr lang="en-GB" sz="4400" dirty="0" smtClean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You have two minutes!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0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989" y="3430398"/>
            <a:ext cx="5541826" cy="309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Share!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52547" y="2171827"/>
            <a:ext cx="1116439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The Challenge! We could earn a class marble!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Can we come up with </a:t>
            </a: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30 different emotions?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0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989" y="3430398"/>
            <a:ext cx="5541826" cy="309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320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Word Jail! What words could we use instead?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21136655">
            <a:off x="766416" y="2592163"/>
            <a:ext cx="29028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7200" dirty="0" smtClean="0"/>
              <a:t>Good</a:t>
            </a:r>
            <a:r>
              <a:rPr lang="en-GB" dirty="0" smtClean="0"/>
              <a:t> 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 rot="21136655">
            <a:off x="2029159" y="5015825"/>
            <a:ext cx="29028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7200" dirty="0" smtClean="0"/>
              <a:t>Nice</a:t>
            </a:r>
            <a:r>
              <a:rPr lang="en-GB" dirty="0" smtClean="0"/>
              <a:t> 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07195" y="3261048"/>
            <a:ext cx="29028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7200" dirty="0" smtClean="0"/>
              <a:t>Happy</a:t>
            </a:r>
            <a:r>
              <a:rPr lang="en-GB" dirty="0" smtClean="0"/>
              <a:t> 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rot="1142510">
            <a:off x="8460443" y="2403825"/>
            <a:ext cx="29028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7200" dirty="0" smtClean="0"/>
              <a:t>Sad</a:t>
            </a:r>
            <a:r>
              <a:rPr lang="en-GB" dirty="0" smtClean="0"/>
              <a:t> 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 rot="644627">
            <a:off x="8460444" y="4883939"/>
            <a:ext cx="29028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7200" dirty="0"/>
              <a:t>B</a:t>
            </a:r>
            <a:r>
              <a:rPr lang="en-GB" sz="7200" dirty="0" smtClean="0"/>
              <a:t>ad</a:t>
            </a:r>
            <a:r>
              <a:rPr lang="en-GB" dirty="0" smtClean="0"/>
              <a:t> 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Frame 8"/>
          <p:cNvSpPr/>
          <p:nvPr/>
        </p:nvSpPr>
        <p:spPr>
          <a:xfrm>
            <a:off x="222167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Frame 10"/>
          <p:cNvSpPr/>
          <p:nvPr/>
        </p:nvSpPr>
        <p:spPr>
          <a:xfrm>
            <a:off x="1433815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Frame 11"/>
          <p:cNvSpPr/>
          <p:nvPr/>
        </p:nvSpPr>
        <p:spPr>
          <a:xfrm>
            <a:off x="2645463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Frame 12"/>
          <p:cNvSpPr/>
          <p:nvPr/>
        </p:nvSpPr>
        <p:spPr>
          <a:xfrm>
            <a:off x="3857111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Frame 13"/>
          <p:cNvSpPr/>
          <p:nvPr/>
        </p:nvSpPr>
        <p:spPr>
          <a:xfrm>
            <a:off x="5068759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Frame 14"/>
          <p:cNvSpPr/>
          <p:nvPr/>
        </p:nvSpPr>
        <p:spPr>
          <a:xfrm>
            <a:off x="6280407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Frame 15"/>
          <p:cNvSpPr/>
          <p:nvPr/>
        </p:nvSpPr>
        <p:spPr>
          <a:xfrm>
            <a:off x="7492055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Frame 16"/>
          <p:cNvSpPr/>
          <p:nvPr/>
        </p:nvSpPr>
        <p:spPr>
          <a:xfrm>
            <a:off x="8703703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Frame 17"/>
          <p:cNvSpPr/>
          <p:nvPr/>
        </p:nvSpPr>
        <p:spPr>
          <a:xfrm>
            <a:off x="9915351" y="2069506"/>
            <a:ext cx="1371501" cy="4396608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64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Emotion Mapping</a:t>
            </a:r>
            <a:endParaRPr lang="en-GB" dirty="0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680321" y="27344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We are going to think about how emotions can develop and change over time.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690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Miss </a:t>
            </a:r>
            <a:r>
              <a:rPr lang="en-GB" dirty="0" err="1" smtClean="0"/>
              <a:t>Watton’s</a:t>
            </a:r>
            <a:r>
              <a:rPr lang="en-GB" dirty="0"/>
              <a:t> </a:t>
            </a:r>
            <a:r>
              <a:rPr lang="en-GB" dirty="0" smtClean="0"/>
              <a:t>Morning!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395978" y="6165258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Time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40382" y="5703593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6am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83212" y="5620340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/>
              <a:t>7</a:t>
            </a:r>
            <a:r>
              <a:rPr lang="en-GB" sz="3600" dirty="0" smtClean="0"/>
              <a:t>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486103" y="5537087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8am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388994" y="5453834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9am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 rot="16200000">
            <a:off x="-155416" y="3307214"/>
            <a:ext cx="12682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Mood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24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52125" r="92738" b="36194"/>
          <a:stretch/>
        </p:blipFill>
        <p:spPr bwMode="auto">
          <a:xfrm>
            <a:off x="371265" y="4965560"/>
            <a:ext cx="731828" cy="73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8" t="-422" r="55372" b="85751"/>
          <a:stretch/>
        </p:blipFill>
        <p:spPr bwMode="auto">
          <a:xfrm>
            <a:off x="343431" y="2157322"/>
            <a:ext cx="787495" cy="78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18260" r="28493" b="69585"/>
          <a:stretch/>
        </p:blipFill>
        <p:spPr bwMode="auto">
          <a:xfrm>
            <a:off x="596890" y="3471903"/>
            <a:ext cx="557402" cy="5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1332411" y="2157322"/>
            <a:ext cx="26126" cy="354627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1332411" y="5537087"/>
            <a:ext cx="937144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29"/>
          <p:cNvSpPr/>
          <p:nvPr/>
        </p:nvSpPr>
        <p:spPr>
          <a:xfrm>
            <a:off x="1397726" y="1985554"/>
            <a:ext cx="8844274" cy="3307884"/>
          </a:xfrm>
          <a:custGeom>
            <a:avLst/>
            <a:gdLst>
              <a:gd name="connsiteX0" fmla="*/ 0 w 8844274"/>
              <a:gd name="connsiteY0" fmla="*/ 3291840 h 3307884"/>
              <a:gd name="connsiteX1" fmla="*/ 404948 w 8844274"/>
              <a:gd name="connsiteY1" fmla="*/ 3265715 h 3307884"/>
              <a:gd name="connsiteX2" fmla="*/ 587828 w 8844274"/>
              <a:gd name="connsiteY2" fmla="*/ 3252652 h 3307884"/>
              <a:gd name="connsiteX3" fmla="*/ 757645 w 8844274"/>
              <a:gd name="connsiteY3" fmla="*/ 3187337 h 3307884"/>
              <a:gd name="connsiteX4" fmla="*/ 809897 w 8844274"/>
              <a:gd name="connsiteY4" fmla="*/ 3148149 h 3307884"/>
              <a:gd name="connsiteX5" fmla="*/ 862148 w 8844274"/>
              <a:gd name="connsiteY5" fmla="*/ 3056709 h 3307884"/>
              <a:gd name="connsiteX6" fmla="*/ 888274 w 8844274"/>
              <a:gd name="connsiteY6" fmla="*/ 2899955 h 3307884"/>
              <a:gd name="connsiteX7" fmla="*/ 862148 w 8844274"/>
              <a:gd name="connsiteY7" fmla="*/ 2351315 h 3307884"/>
              <a:gd name="connsiteX8" fmla="*/ 875211 w 8844274"/>
              <a:gd name="connsiteY8" fmla="*/ 1698172 h 3307884"/>
              <a:gd name="connsiteX9" fmla="*/ 888274 w 8844274"/>
              <a:gd name="connsiteY9" fmla="*/ 1645920 h 3307884"/>
              <a:gd name="connsiteX10" fmla="*/ 914400 w 8844274"/>
              <a:gd name="connsiteY10" fmla="*/ 1606732 h 3307884"/>
              <a:gd name="connsiteX11" fmla="*/ 966651 w 8844274"/>
              <a:gd name="connsiteY11" fmla="*/ 1515292 h 3307884"/>
              <a:gd name="connsiteX12" fmla="*/ 979714 w 8844274"/>
              <a:gd name="connsiteY12" fmla="*/ 1476103 h 3307884"/>
              <a:gd name="connsiteX13" fmla="*/ 1005840 w 8844274"/>
              <a:gd name="connsiteY13" fmla="*/ 1436915 h 3307884"/>
              <a:gd name="connsiteX14" fmla="*/ 1031965 w 8844274"/>
              <a:gd name="connsiteY14" fmla="*/ 992777 h 3307884"/>
              <a:gd name="connsiteX15" fmla="*/ 1097280 w 8844274"/>
              <a:gd name="connsiteY15" fmla="*/ 927463 h 3307884"/>
              <a:gd name="connsiteX16" fmla="*/ 1136468 w 8844274"/>
              <a:gd name="connsiteY16" fmla="*/ 888275 h 3307884"/>
              <a:gd name="connsiteX17" fmla="*/ 1162594 w 8844274"/>
              <a:gd name="connsiteY17" fmla="*/ 849086 h 3307884"/>
              <a:gd name="connsiteX18" fmla="*/ 1254034 w 8844274"/>
              <a:gd name="connsiteY18" fmla="*/ 822960 h 3307884"/>
              <a:gd name="connsiteX19" fmla="*/ 1358537 w 8844274"/>
              <a:gd name="connsiteY19" fmla="*/ 770709 h 3307884"/>
              <a:gd name="connsiteX20" fmla="*/ 1397725 w 8844274"/>
              <a:gd name="connsiteY20" fmla="*/ 757646 h 3307884"/>
              <a:gd name="connsiteX21" fmla="*/ 1476103 w 8844274"/>
              <a:gd name="connsiteY21" fmla="*/ 679269 h 3307884"/>
              <a:gd name="connsiteX22" fmla="*/ 1515291 w 8844274"/>
              <a:gd name="connsiteY22" fmla="*/ 640080 h 3307884"/>
              <a:gd name="connsiteX23" fmla="*/ 1554480 w 8844274"/>
              <a:gd name="connsiteY23" fmla="*/ 613955 h 3307884"/>
              <a:gd name="connsiteX24" fmla="*/ 1698171 w 8844274"/>
              <a:gd name="connsiteY24" fmla="*/ 522515 h 3307884"/>
              <a:gd name="connsiteX25" fmla="*/ 1867988 w 8844274"/>
              <a:gd name="connsiteY25" fmla="*/ 509452 h 3307884"/>
              <a:gd name="connsiteX26" fmla="*/ 1907177 w 8844274"/>
              <a:gd name="connsiteY26" fmla="*/ 496389 h 3307884"/>
              <a:gd name="connsiteX27" fmla="*/ 2338251 w 8844274"/>
              <a:gd name="connsiteY27" fmla="*/ 496389 h 3307884"/>
              <a:gd name="connsiteX28" fmla="*/ 2416628 w 8844274"/>
              <a:gd name="connsiteY28" fmla="*/ 535577 h 3307884"/>
              <a:gd name="connsiteX29" fmla="*/ 2455817 w 8844274"/>
              <a:gd name="connsiteY29" fmla="*/ 548640 h 3307884"/>
              <a:gd name="connsiteX30" fmla="*/ 2534194 w 8844274"/>
              <a:gd name="connsiteY30" fmla="*/ 587829 h 3307884"/>
              <a:gd name="connsiteX31" fmla="*/ 2573383 w 8844274"/>
              <a:gd name="connsiteY31" fmla="*/ 613955 h 3307884"/>
              <a:gd name="connsiteX32" fmla="*/ 2625634 w 8844274"/>
              <a:gd name="connsiteY32" fmla="*/ 627017 h 3307884"/>
              <a:gd name="connsiteX33" fmla="*/ 2664823 w 8844274"/>
              <a:gd name="connsiteY33" fmla="*/ 653143 h 3307884"/>
              <a:gd name="connsiteX34" fmla="*/ 2704011 w 8844274"/>
              <a:gd name="connsiteY34" fmla="*/ 666206 h 3307884"/>
              <a:gd name="connsiteX35" fmla="*/ 2860765 w 8844274"/>
              <a:gd name="connsiteY35" fmla="*/ 796835 h 3307884"/>
              <a:gd name="connsiteX36" fmla="*/ 2926080 w 8844274"/>
              <a:gd name="connsiteY36" fmla="*/ 836023 h 3307884"/>
              <a:gd name="connsiteX37" fmla="*/ 2978331 w 8844274"/>
              <a:gd name="connsiteY37" fmla="*/ 862149 h 3307884"/>
              <a:gd name="connsiteX38" fmla="*/ 3017520 w 8844274"/>
              <a:gd name="connsiteY38" fmla="*/ 888275 h 3307884"/>
              <a:gd name="connsiteX39" fmla="*/ 3069771 w 8844274"/>
              <a:gd name="connsiteY39" fmla="*/ 914400 h 3307884"/>
              <a:gd name="connsiteX40" fmla="*/ 3148148 w 8844274"/>
              <a:gd name="connsiteY40" fmla="*/ 979715 h 3307884"/>
              <a:gd name="connsiteX41" fmla="*/ 3187337 w 8844274"/>
              <a:gd name="connsiteY41" fmla="*/ 1005840 h 3307884"/>
              <a:gd name="connsiteX42" fmla="*/ 3252651 w 8844274"/>
              <a:gd name="connsiteY42" fmla="*/ 1123406 h 3307884"/>
              <a:gd name="connsiteX43" fmla="*/ 3331028 w 8844274"/>
              <a:gd name="connsiteY43" fmla="*/ 1136469 h 3307884"/>
              <a:gd name="connsiteX44" fmla="*/ 3422468 w 8844274"/>
              <a:gd name="connsiteY44" fmla="*/ 1162595 h 3307884"/>
              <a:gd name="connsiteX45" fmla="*/ 3474720 w 8844274"/>
              <a:gd name="connsiteY45" fmla="*/ 1201783 h 3307884"/>
              <a:gd name="connsiteX46" fmla="*/ 3513908 w 8844274"/>
              <a:gd name="connsiteY46" fmla="*/ 1227909 h 3307884"/>
              <a:gd name="connsiteX47" fmla="*/ 3592285 w 8844274"/>
              <a:gd name="connsiteY47" fmla="*/ 1293223 h 3307884"/>
              <a:gd name="connsiteX48" fmla="*/ 3696788 w 8844274"/>
              <a:gd name="connsiteY48" fmla="*/ 1345475 h 3307884"/>
              <a:gd name="connsiteX49" fmla="*/ 3788228 w 8844274"/>
              <a:gd name="connsiteY49" fmla="*/ 1384663 h 3307884"/>
              <a:gd name="connsiteX50" fmla="*/ 4846320 w 8844274"/>
              <a:gd name="connsiteY50" fmla="*/ 1423852 h 3307884"/>
              <a:gd name="connsiteX51" fmla="*/ 4937760 w 8844274"/>
              <a:gd name="connsiteY51" fmla="*/ 1449977 h 3307884"/>
              <a:gd name="connsiteX52" fmla="*/ 5016137 w 8844274"/>
              <a:gd name="connsiteY52" fmla="*/ 1463040 h 3307884"/>
              <a:gd name="connsiteX53" fmla="*/ 5029200 w 8844274"/>
              <a:gd name="connsiteY53" fmla="*/ 1502229 h 3307884"/>
              <a:gd name="connsiteX54" fmla="*/ 5107577 w 8844274"/>
              <a:gd name="connsiteY54" fmla="*/ 1567543 h 3307884"/>
              <a:gd name="connsiteX55" fmla="*/ 5159828 w 8844274"/>
              <a:gd name="connsiteY55" fmla="*/ 1645920 h 3307884"/>
              <a:gd name="connsiteX56" fmla="*/ 5185954 w 8844274"/>
              <a:gd name="connsiteY56" fmla="*/ 1828800 h 3307884"/>
              <a:gd name="connsiteX57" fmla="*/ 5212080 w 8844274"/>
              <a:gd name="connsiteY57" fmla="*/ 1959429 h 3307884"/>
              <a:gd name="connsiteX58" fmla="*/ 5225143 w 8844274"/>
              <a:gd name="connsiteY58" fmla="*/ 2076995 h 3307884"/>
              <a:gd name="connsiteX59" fmla="*/ 5251268 w 8844274"/>
              <a:gd name="connsiteY59" fmla="*/ 2181497 h 3307884"/>
              <a:gd name="connsiteX60" fmla="*/ 5264331 w 8844274"/>
              <a:gd name="connsiteY60" fmla="*/ 2233749 h 3307884"/>
              <a:gd name="connsiteX61" fmla="*/ 5277394 w 8844274"/>
              <a:gd name="connsiteY61" fmla="*/ 2272937 h 3307884"/>
              <a:gd name="connsiteX62" fmla="*/ 5290457 w 8844274"/>
              <a:gd name="connsiteY62" fmla="*/ 2338252 h 3307884"/>
              <a:gd name="connsiteX63" fmla="*/ 5303520 w 8844274"/>
              <a:gd name="connsiteY63" fmla="*/ 2481943 h 3307884"/>
              <a:gd name="connsiteX64" fmla="*/ 5316583 w 8844274"/>
              <a:gd name="connsiteY64" fmla="*/ 2521132 h 3307884"/>
              <a:gd name="connsiteX65" fmla="*/ 5329645 w 8844274"/>
              <a:gd name="connsiteY65" fmla="*/ 2586446 h 3307884"/>
              <a:gd name="connsiteX66" fmla="*/ 5342708 w 8844274"/>
              <a:gd name="connsiteY66" fmla="*/ 2625635 h 3307884"/>
              <a:gd name="connsiteX67" fmla="*/ 5381897 w 8844274"/>
              <a:gd name="connsiteY67" fmla="*/ 2717075 h 3307884"/>
              <a:gd name="connsiteX68" fmla="*/ 5617028 w 8844274"/>
              <a:gd name="connsiteY68" fmla="*/ 2847703 h 3307884"/>
              <a:gd name="connsiteX69" fmla="*/ 5630091 w 8844274"/>
              <a:gd name="connsiteY69" fmla="*/ 2808515 h 3307884"/>
              <a:gd name="connsiteX70" fmla="*/ 5656217 w 8844274"/>
              <a:gd name="connsiteY70" fmla="*/ 2704012 h 3307884"/>
              <a:gd name="connsiteX71" fmla="*/ 5682343 w 8844274"/>
              <a:gd name="connsiteY71" fmla="*/ 2612572 h 3307884"/>
              <a:gd name="connsiteX72" fmla="*/ 5695405 w 8844274"/>
              <a:gd name="connsiteY72" fmla="*/ 2560320 h 3307884"/>
              <a:gd name="connsiteX73" fmla="*/ 5734594 w 8844274"/>
              <a:gd name="connsiteY73" fmla="*/ 2534195 h 3307884"/>
              <a:gd name="connsiteX74" fmla="*/ 5799908 w 8844274"/>
              <a:gd name="connsiteY74" fmla="*/ 2455817 h 3307884"/>
              <a:gd name="connsiteX75" fmla="*/ 5839097 w 8844274"/>
              <a:gd name="connsiteY75" fmla="*/ 2429692 h 3307884"/>
              <a:gd name="connsiteX76" fmla="*/ 5943600 w 8844274"/>
              <a:gd name="connsiteY76" fmla="*/ 2390503 h 3307884"/>
              <a:gd name="connsiteX77" fmla="*/ 5995851 w 8844274"/>
              <a:gd name="connsiteY77" fmla="*/ 2364377 h 3307884"/>
              <a:gd name="connsiteX78" fmla="*/ 6074228 w 8844274"/>
              <a:gd name="connsiteY78" fmla="*/ 2351315 h 3307884"/>
              <a:gd name="connsiteX79" fmla="*/ 6126480 w 8844274"/>
              <a:gd name="connsiteY79" fmla="*/ 2338252 h 3307884"/>
              <a:gd name="connsiteX80" fmla="*/ 6270171 w 8844274"/>
              <a:gd name="connsiteY80" fmla="*/ 2312126 h 3307884"/>
              <a:gd name="connsiteX81" fmla="*/ 6296297 w 8844274"/>
              <a:gd name="connsiteY81" fmla="*/ 2259875 h 3307884"/>
              <a:gd name="connsiteX82" fmla="*/ 6322423 w 8844274"/>
              <a:gd name="connsiteY82" fmla="*/ 2181497 h 3307884"/>
              <a:gd name="connsiteX83" fmla="*/ 6387737 w 8844274"/>
              <a:gd name="connsiteY83" fmla="*/ 2103120 h 3307884"/>
              <a:gd name="connsiteX84" fmla="*/ 6426925 w 8844274"/>
              <a:gd name="connsiteY84" fmla="*/ 2050869 h 3307884"/>
              <a:gd name="connsiteX85" fmla="*/ 6466114 w 8844274"/>
              <a:gd name="connsiteY85" fmla="*/ 2024743 h 3307884"/>
              <a:gd name="connsiteX86" fmla="*/ 6557554 w 8844274"/>
              <a:gd name="connsiteY86" fmla="*/ 1946366 h 3307884"/>
              <a:gd name="connsiteX87" fmla="*/ 6596743 w 8844274"/>
              <a:gd name="connsiteY87" fmla="*/ 1920240 h 3307884"/>
              <a:gd name="connsiteX88" fmla="*/ 6714308 w 8844274"/>
              <a:gd name="connsiteY88" fmla="*/ 1894115 h 3307884"/>
              <a:gd name="connsiteX89" fmla="*/ 6753497 w 8844274"/>
              <a:gd name="connsiteY89" fmla="*/ 1881052 h 3307884"/>
              <a:gd name="connsiteX90" fmla="*/ 6858000 w 8844274"/>
              <a:gd name="connsiteY90" fmla="*/ 1854926 h 3307884"/>
              <a:gd name="connsiteX91" fmla="*/ 6884125 w 8844274"/>
              <a:gd name="connsiteY91" fmla="*/ 1815737 h 3307884"/>
              <a:gd name="connsiteX92" fmla="*/ 6923314 w 8844274"/>
              <a:gd name="connsiteY92" fmla="*/ 1763486 h 3307884"/>
              <a:gd name="connsiteX93" fmla="*/ 6962503 w 8844274"/>
              <a:gd name="connsiteY93" fmla="*/ 1672046 h 3307884"/>
              <a:gd name="connsiteX94" fmla="*/ 7001691 w 8844274"/>
              <a:gd name="connsiteY94" fmla="*/ 1580606 h 3307884"/>
              <a:gd name="connsiteX95" fmla="*/ 7040880 w 8844274"/>
              <a:gd name="connsiteY95" fmla="*/ 1489166 h 3307884"/>
              <a:gd name="connsiteX96" fmla="*/ 7158445 w 8844274"/>
              <a:gd name="connsiteY96" fmla="*/ 1293223 h 3307884"/>
              <a:gd name="connsiteX97" fmla="*/ 7210697 w 8844274"/>
              <a:gd name="connsiteY97" fmla="*/ 1240972 h 3307884"/>
              <a:gd name="connsiteX98" fmla="*/ 7236823 w 8844274"/>
              <a:gd name="connsiteY98" fmla="*/ 1201783 h 3307884"/>
              <a:gd name="connsiteX99" fmla="*/ 7276011 w 8844274"/>
              <a:gd name="connsiteY99" fmla="*/ 1149532 h 3307884"/>
              <a:gd name="connsiteX100" fmla="*/ 7302137 w 8844274"/>
              <a:gd name="connsiteY100" fmla="*/ 1110343 h 3307884"/>
              <a:gd name="connsiteX101" fmla="*/ 7550331 w 8844274"/>
              <a:gd name="connsiteY101" fmla="*/ 953589 h 3307884"/>
              <a:gd name="connsiteX102" fmla="*/ 7602583 w 8844274"/>
              <a:gd name="connsiteY102" fmla="*/ 901337 h 3307884"/>
              <a:gd name="connsiteX103" fmla="*/ 7641771 w 8844274"/>
              <a:gd name="connsiteY103" fmla="*/ 888275 h 3307884"/>
              <a:gd name="connsiteX104" fmla="*/ 7694023 w 8844274"/>
              <a:gd name="connsiteY104" fmla="*/ 862149 h 3307884"/>
              <a:gd name="connsiteX105" fmla="*/ 7785463 w 8844274"/>
              <a:gd name="connsiteY105" fmla="*/ 809897 h 3307884"/>
              <a:gd name="connsiteX106" fmla="*/ 7850777 w 8844274"/>
              <a:gd name="connsiteY106" fmla="*/ 783772 h 3307884"/>
              <a:gd name="connsiteX107" fmla="*/ 7968343 w 8844274"/>
              <a:gd name="connsiteY107" fmla="*/ 731520 h 3307884"/>
              <a:gd name="connsiteX108" fmla="*/ 8085908 w 8844274"/>
              <a:gd name="connsiteY108" fmla="*/ 692332 h 3307884"/>
              <a:gd name="connsiteX109" fmla="*/ 8229600 w 8844274"/>
              <a:gd name="connsiteY109" fmla="*/ 627017 h 3307884"/>
              <a:gd name="connsiteX110" fmla="*/ 8360228 w 8844274"/>
              <a:gd name="connsiteY110" fmla="*/ 574766 h 3307884"/>
              <a:gd name="connsiteX111" fmla="*/ 8503920 w 8844274"/>
              <a:gd name="connsiteY111" fmla="*/ 483326 h 3307884"/>
              <a:gd name="connsiteX112" fmla="*/ 8503920 w 8844274"/>
              <a:gd name="connsiteY112" fmla="*/ 483326 h 3307884"/>
              <a:gd name="connsiteX113" fmla="*/ 8634548 w 8844274"/>
              <a:gd name="connsiteY113" fmla="*/ 378823 h 3307884"/>
              <a:gd name="connsiteX114" fmla="*/ 8739051 w 8844274"/>
              <a:gd name="connsiteY114" fmla="*/ 274320 h 3307884"/>
              <a:gd name="connsiteX115" fmla="*/ 8778240 w 8844274"/>
              <a:gd name="connsiteY115" fmla="*/ 235132 h 3307884"/>
              <a:gd name="connsiteX116" fmla="*/ 8804365 w 8844274"/>
              <a:gd name="connsiteY116" fmla="*/ 182880 h 3307884"/>
              <a:gd name="connsiteX117" fmla="*/ 8843554 w 8844274"/>
              <a:gd name="connsiteY117" fmla="*/ 39189 h 3307884"/>
              <a:gd name="connsiteX118" fmla="*/ 8843554 w 8844274"/>
              <a:gd name="connsiteY118" fmla="*/ 0 h 3307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8844274" h="3307884">
                <a:moveTo>
                  <a:pt x="0" y="3291840"/>
                </a:moveTo>
                <a:cubicBezTo>
                  <a:pt x="192044" y="3323848"/>
                  <a:pt x="29228" y="3304250"/>
                  <a:pt x="404948" y="3265715"/>
                </a:cubicBezTo>
                <a:cubicBezTo>
                  <a:pt x="465744" y="3259480"/>
                  <a:pt x="526868" y="3257006"/>
                  <a:pt x="587828" y="3252652"/>
                </a:cubicBezTo>
                <a:cubicBezTo>
                  <a:pt x="731241" y="3195286"/>
                  <a:pt x="673966" y="3215231"/>
                  <a:pt x="757645" y="3187337"/>
                </a:cubicBezTo>
                <a:cubicBezTo>
                  <a:pt x="775062" y="3174274"/>
                  <a:pt x="794502" y="3163544"/>
                  <a:pt x="809897" y="3148149"/>
                </a:cubicBezTo>
                <a:cubicBezTo>
                  <a:pt x="828361" y="3129685"/>
                  <a:pt x="851902" y="3077201"/>
                  <a:pt x="862148" y="3056709"/>
                </a:cubicBezTo>
                <a:cubicBezTo>
                  <a:pt x="870857" y="3004458"/>
                  <a:pt x="889982" y="2952900"/>
                  <a:pt x="888274" y="2899955"/>
                </a:cubicBezTo>
                <a:cubicBezTo>
                  <a:pt x="873660" y="2446936"/>
                  <a:pt x="887438" y="2629505"/>
                  <a:pt x="862148" y="2351315"/>
                </a:cubicBezTo>
                <a:cubicBezTo>
                  <a:pt x="866502" y="2133601"/>
                  <a:pt x="867151" y="1915781"/>
                  <a:pt x="875211" y="1698172"/>
                </a:cubicBezTo>
                <a:cubicBezTo>
                  <a:pt x="875875" y="1680231"/>
                  <a:pt x="881202" y="1662422"/>
                  <a:pt x="888274" y="1645920"/>
                </a:cubicBezTo>
                <a:cubicBezTo>
                  <a:pt x="894458" y="1631490"/>
                  <a:pt x="905691" y="1619795"/>
                  <a:pt x="914400" y="1606732"/>
                </a:cubicBezTo>
                <a:cubicBezTo>
                  <a:pt x="944351" y="1516878"/>
                  <a:pt x="903384" y="1626010"/>
                  <a:pt x="966651" y="1515292"/>
                </a:cubicBezTo>
                <a:cubicBezTo>
                  <a:pt x="973483" y="1503337"/>
                  <a:pt x="973556" y="1488419"/>
                  <a:pt x="979714" y="1476103"/>
                </a:cubicBezTo>
                <a:cubicBezTo>
                  <a:pt x="986735" y="1462061"/>
                  <a:pt x="997131" y="1449978"/>
                  <a:pt x="1005840" y="1436915"/>
                </a:cubicBezTo>
                <a:cubicBezTo>
                  <a:pt x="1064861" y="1259853"/>
                  <a:pt x="986583" y="1507118"/>
                  <a:pt x="1031965" y="992777"/>
                </a:cubicBezTo>
                <a:cubicBezTo>
                  <a:pt x="1035006" y="958313"/>
                  <a:pt x="1076823" y="944511"/>
                  <a:pt x="1097280" y="927463"/>
                </a:cubicBezTo>
                <a:cubicBezTo>
                  <a:pt x="1111472" y="915637"/>
                  <a:pt x="1124642" y="902467"/>
                  <a:pt x="1136468" y="888275"/>
                </a:cubicBezTo>
                <a:cubicBezTo>
                  <a:pt x="1146519" y="876214"/>
                  <a:pt x="1148870" y="856711"/>
                  <a:pt x="1162594" y="849086"/>
                </a:cubicBezTo>
                <a:cubicBezTo>
                  <a:pt x="1190304" y="833691"/>
                  <a:pt x="1223961" y="832984"/>
                  <a:pt x="1254034" y="822960"/>
                </a:cubicBezTo>
                <a:cubicBezTo>
                  <a:pt x="1389636" y="777760"/>
                  <a:pt x="1262537" y="818710"/>
                  <a:pt x="1358537" y="770709"/>
                </a:cubicBezTo>
                <a:cubicBezTo>
                  <a:pt x="1370853" y="764551"/>
                  <a:pt x="1384662" y="762000"/>
                  <a:pt x="1397725" y="757646"/>
                </a:cubicBezTo>
                <a:lnTo>
                  <a:pt x="1476103" y="679269"/>
                </a:lnTo>
                <a:cubicBezTo>
                  <a:pt x="1489166" y="666206"/>
                  <a:pt x="1499920" y="650327"/>
                  <a:pt x="1515291" y="640080"/>
                </a:cubicBezTo>
                <a:cubicBezTo>
                  <a:pt x="1528354" y="631372"/>
                  <a:pt x="1541783" y="623189"/>
                  <a:pt x="1554480" y="613955"/>
                </a:cubicBezTo>
                <a:cubicBezTo>
                  <a:pt x="1586310" y="590806"/>
                  <a:pt x="1644138" y="529269"/>
                  <a:pt x="1698171" y="522515"/>
                </a:cubicBezTo>
                <a:cubicBezTo>
                  <a:pt x="1754506" y="515473"/>
                  <a:pt x="1811382" y="513806"/>
                  <a:pt x="1867988" y="509452"/>
                </a:cubicBezTo>
                <a:cubicBezTo>
                  <a:pt x="1881051" y="505098"/>
                  <a:pt x="1893455" y="497533"/>
                  <a:pt x="1907177" y="496389"/>
                </a:cubicBezTo>
                <a:cubicBezTo>
                  <a:pt x="2163865" y="474998"/>
                  <a:pt x="2130366" y="479065"/>
                  <a:pt x="2338251" y="496389"/>
                </a:cubicBezTo>
                <a:cubicBezTo>
                  <a:pt x="2436755" y="529224"/>
                  <a:pt x="2315337" y="484932"/>
                  <a:pt x="2416628" y="535577"/>
                </a:cubicBezTo>
                <a:cubicBezTo>
                  <a:pt x="2428944" y="541735"/>
                  <a:pt x="2443234" y="543048"/>
                  <a:pt x="2455817" y="548640"/>
                </a:cubicBezTo>
                <a:cubicBezTo>
                  <a:pt x="2482509" y="560503"/>
                  <a:pt x="2508660" y="573644"/>
                  <a:pt x="2534194" y="587829"/>
                </a:cubicBezTo>
                <a:cubicBezTo>
                  <a:pt x="2547918" y="595454"/>
                  <a:pt x="2558953" y="607771"/>
                  <a:pt x="2573383" y="613955"/>
                </a:cubicBezTo>
                <a:cubicBezTo>
                  <a:pt x="2589884" y="621027"/>
                  <a:pt x="2608217" y="622663"/>
                  <a:pt x="2625634" y="627017"/>
                </a:cubicBezTo>
                <a:cubicBezTo>
                  <a:pt x="2638697" y="635726"/>
                  <a:pt x="2650781" y="646122"/>
                  <a:pt x="2664823" y="653143"/>
                </a:cubicBezTo>
                <a:cubicBezTo>
                  <a:pt x="2677139" y="659301"/>
                  <a:pt x="2692907" y="658063"/>
                  <a:pt x="2704011" y="666206"/>
                </a:cubicBezTo>
                <a:cubicBezTo>
                  <a:pt x="2758859" y="706428"/>
                  <a:pt x="2802441" y="761842"/>
                  <a:pt x="2860765" y="796835"/>
                </a:cubicBezTo>
                <a:cubicBezTo>
                  <a:pt x="2882537" y="809898"/>
                  <a:pt x="2903885" y="823693"/>
                  <a:pt x="2926080" y="836023"/>
                </a:cubicBezTo>
                <a:cubicBezTo>
                  <a:pt x="2943102" y="845480"/>
                  <a:pt x="2961424" y="852488"/>
                  <a:pt x="2978331" y="862149"/>
                </a:cubicBezTo>
                <a:cubicBezTo>
                  <a:pt x="2991962" y="869938"/>
                  <a:pt x="3003889" y="880486"/>
                  <a:pt x="3017520" y="888275"/>
                </a:cubicBezTo>
                <a:cubicBezTo>
                  <a:pt x="3034427" y="897936"/>
                  <a:pt x="3052864" y="904739"/>
                  <a:pt x="3069771" y="914400"/>
                </a:cubicBezTo>
                <a:cubicBezTo>
                  <a:pt x="3131692" y="949783"/>
                  <a:pt x="3089198" y="930590"/>
                  <a:pt x="3148148" y="979715"/>
                </a:cubicBezTo>
                <a:cubicBezTo>
                  <a:pt x="3160209" y="989766"/>
                  <a:pt x="3174274" y="997132"/>
                  <a:pt x="3187337" y="1005840"/>
                </a:cubicBezTo>
                <a:cubicBezTo>
                  <a:pt x="3197970" y="1037739"/>
                  <a:pt x="3220945" y="1118122"/>
                  <a:pt x="3252651" y="1123406"/>
                </a:cubicBezTo>
                <a:cubicBezTo>
                  <a:pt x="3278777" y="1127760"/>
                  <a:pt x="3305056" y="1131275"/>
                  <a:pt x="3331028" y="1136469"/>
                </a:cubicBezTo>
                <a:cubicBezTo>
                  <a:pt x="3372036" y="1144671"/>
                  <a:pt x="3385116" y="1150144"/>
                  <a:pt x="3422468" y="1162595"/>
                </a:cubicBezTo>
                <a:cubicBezTo>
                  <a:pt x="3439885" y="1175658"/>
                  <a:pt x="3457004" y="1189129"/>
                  <a:pt x="3474720" y="1201783"/>
                </a:cubicBezTo>
                <a:cubicBezTo>
                  <a:pt x="3487495" y="1210908"/>
                  <a:pt x="3501847" y="1217858"/>
                  <a:pt x="3513908" y="1227909"/>
                </a:cubicBezTo>
                <a:cubicBezTo>
                  <a:pt x="3566276" y="1271549"/>
                  <a:pt x="3535960" y="1262500"/>
                  <a:pt x="3592285" y="1293223"/>
                </a:cubicBezTo>
                <a:cubicBezTo>
                  <a:pt x="3626475" y="1311873"/>
                  <a:pt x="3664383" y="1323872"/>
                  <a:pt x="3696788" y="1345475"/>
                </a:cubicBezTo>
                <a:cubicBezTo>
                  <a:pt x="3750915" y="1381558"/>
                  <a:pt x="3720746" y="1367792"/>
                  <a:pt x="3788228" y="1384663"/>
                </a:cubicBezTo>
                <a:cubicBezTo>
                  <a:pt x="4110895" y="1599774"/>
                  <a:pt x="3793081" y="1398163"/>
                  <a:pt x="4846320" y="1423852"/>
                </a:cubicBezTo>
                <a:cubicBezTo>
                  <a:pt x="4878268" y="1424631"/>
                  <a:pt x="4907357" y="1443221"/>
                  <a:pt x="4937760" y="1449977"/>
                </a:cubicBezTo>
                <a:cubicBezTo>
                  <a:pt x="4963615" y="1455722"/>
                  <a:pt x="4990011" y="1458686"/>
                  <a:pt x="5016137" y="1463040"/>
                </a:cubicBezTo>
                <a:cubicBezTo>
                  <a:pt x="5020491" y="1476103"/>
                  <a:pt x="5021562" y="1490772"/>
                  <a:pt x="5029200" y="1502229"/>
                </a:cubicBezTo>
                <a:cubicBezTo>
                  <a:pt x="5049316" y="1532402"/>
                  <a:pt x="5078661" y="1548265"/>
                  <a:pt x="5107577" y="1567543"/>
                </a:cubicBezTo>
                <a:cubicBezTo>
                  <a:pt x="5124994" y="1593669"/>
                  <a:pt x="5155387" y="1614837"/>
                  <a:pt x="5159828" y="1645920"/>
                </a:cubicBezTo>
                <a:cubicBezTo>
                  <a:pt x="5168537" y="1706880"/>
                  <a:pt x="5171019" y="1769060"/>
                  <a:pt x="5185954" y="1828800"/>
                </a:cubicBezTo>
                <a:cubicBezTo>
                  <a:pt x="5200788" y="1888138"/>
                  <a:pt x="5202929" y="1890797"/>
                  <a:pt x="5212080" y="1959429"/>
                </a:cubicBezTo>
                <a:cubicBezTo>
                  <a:pt x="5217291" y="1998513"/>
                  <a:pt x="5218291" y="2038165"/>
                  <a:pt x="5225143" y="2076995"/>
                </a:cubicBezTo>
                <a:cubicBezTo>
                  <a:pt x="5231383" y="2112355"/>
                  <a:pt x="5242560" y="2146663"/>
                  <a:pt x="5251268" y="2181497"/>
                </a:cubicBezTo>
                <a:cubicBezTo>
                  <a:pt x="5255622" y="2198914"/>
                  <a:pt x="5258654" y="2216717"/>
                  <a:pt x="5264331" y="2233749"/>
                </a:cubicBezTo>
                <a:cubicBezTo>
                  <a:pt x="5268685" y="2246812"/>
                  <a:pt x="5274054" y="2259579"/>
                  <a:pt x="5277394" y="2272937"/>
                </a:cubicBezTo>
                <a:cubicBezTo>
                  <a:pt x="5282779" y="2294477"/>
                  <a:pt x="5286103" y="2316480"/>
                  <a:pt x="5290457" y="2338252"/>
                </a:cubicBezTo>
                <a:cubicBezTo>
                  <a:pt x="5294811" y="2386149"/>
                  <a:pt x="5296718" y="2434332"/>
                  <a:pt x="5303520" y="2481943"/>
                </a:cubicBezTo>
                <a:cubicBezTo>
                  <a:pt x="5305467" y="2495574"/>
                  <a:pt x="5313243" y="2507773"/>
                  <a:pt x="5316583" y="2521132"/>
                </a:cubicBezTo>
                <a:cubicBezTo>
                  <a:pt x="5321968" y="2542672"/>
                  <a:pt x="5324260" y="2564906"/>
                  <a:pt x="5329645" y="2586446"/>
                </a:cubicBezTo>
                <a:cubicBezTo>
                  <a:pt x="5332985" y="2599805"/>
                  <a:pt x="5338925" y="2612395"/>
                  <a:pt x="5342708" y="2625635"/>
                </a:cubicBezTo>
                <a:cubicBezTo>
                  <a:pt x="5363796" y="2699443"/>
                  <a:pt x="5342124" y="2657416"/>
                  <a:pt x="5381897" y="2717075"/>
                </a:cubicBezTo>
                <a:cubicBezTo>
                  <a:pt x="5399123" y="2906556"/>
                  <a:pt x="5350881" y="2906846"/>
                  <a:pt x="5617028" y="2847703"/>
                </a:cubicBezTo>
                <a:cubicBezTo>
                  <a:pt x="5630469" y="2844716"/>
                  <a:pt x="5626468" y="2821799"/>
                  <a:pt x="5630091" y="2808515"/>
                </a:cubicBezTo>
                <a:cubicBezTo>
                  <a:pt x="5639539" y="2773874"/>
                  <a:pt x="5646353" y="2738537"/>
                  <a:pt x="5656217" y="2704012"/>
                </a:cubicBezTo>
                <a:cubicBezTo>
                  <a:pt x="5664926" y="2673532"/>
                  <a:pt x="5674002" y="2643155"/>
                  <a:pt x="5682343" y="2612572"/>
                </a:cubicBezTo>
                <a:cubicBezTo>
                  <a:pt x="5687067" y="2595251"/>
                  <a:pt x="5685446" y="2575258"/>
                  <a:pt x="5695405" y="2560320"/>
                </a:cubicBezTo>
                <a:cubicBezTo>
                  <a:pt x="5704114" y="2547257"/>
                  <a:pt x="5722533" y="2544246"/>
                  <a:pt x="5734594" y="2534195"/>
                </a:cubicBezTo>
                <a:cubicBezTo>
                  <a:pt x="5862998" y="2427194"/>
                  <a:pt x="5697153" y="2558572"/>
                  <a:pt x="5799908" y="2455817"/>
                </a:cubicBezTo>
                <a:cubicBezTo>
                  <a:pt x="5811009" y="2444716"/>
                  <a:pt x="5825466" y="2437481"/>
                  <a:pt x="5839097" y="2429692"/>
                </a:cubicBezTo>
                <a:cubicBezTo>
                  <a:pt x="5892229" y="2399331"/>
                  <a:pt x="5886449" y="2404791"/>
                  <a:pt x="5943600" y="2390503"/>
                </a:cubicBezTo>
                <a:cubicBezTo>
                  <a:pt x="5961017" y="2381794"/>
                  <a:pt x="5977199" y="2369972"/>
                  <a:pt x="5995851" y="2364377"/>
                </a:cubicBezTo>
                <a:cubicBezTo>
                  <a:pt x="6021220" y="2356766"/>
                  <a:pt x="6048256" y="2356509"/>
                  <a:pt x="6074228" y="2351315"/>
                </a:cubicBezTo>
                <a:cubicBezTo>
                  <a:pt x="6091833" y="2347794"/>
                  <a:pt x="6108816" y="2341464"/>
                  <a:pt x="6126480" y="2338252"/>
                </a:cubicBezTo>
                <a:cubicBezTo>
                  <a:pt x="6298096" y="2307049"/>
                  <a:pt x="6151663" y="2341754"/>
                  <a:pt x="6270171" y="2312126"/>
                </a:cubicBezTo>
                <a:cubicBezTo>
                  <a:pt x="6278880" y="2294709"/>
                  <a:pt x="6289065" y="2277955"/>
                  <a:pt x="6296297" y="2259875"/>
                </a:cubicBezTo>
                <a:cubicBezTo>
                  <a:pt x="6306525" y="2234306"/>
                  <a:pt x="6307147" y="2204411"/>
                  <a:pt x="6322423" y="2181497"/>
                </a:cubicBezTo>
                <a:cubicBezTo>
                  <a:pt x="6380163" y="2094886"/>
                  <a:pt x="6312303" y="2191127"/>
                  <a:pt x="6387737" y="2103120"/>
                </a:cubicBezTo>
                <a:cubicBezTo>
                  <a:pt x="6401905" y="2086590"/>
                  <a:pt x="6411530" y="2066264"/>
                  <a:pt x="6426925" y="2050869"/>
                </a:cubicBezTo>
                <a:cubicBezTo>
                  <a:pt x="6438026" y="2039768"/>
                  <a:pt x="6454053" y="2034794"/>
                  <a:pt x="6466114" y="2024743"/>
                </a:cubicBezTo>
                <a:cubicBezTo>
                  <a:pt x="6580054" y="1929795"/>
                  <a:pt x="6420573" y="2044211"/>
                  <a:pt x="6557554" y="1946366"/>
                </a:cubicBezTo>
                <a:cubicBezTo>
                  <a:pt x="6570329" y="1937241"/>
                  <a:pt x="6582313" y="1926425"/>
                  <a:pt x="6596743" y="1920240"/>
                </a:cubicBezTo>
                <a:cubicBezTo>
                  <a:pt x="6615522" y="1912192"/>
                  <a:pt x="6699422" y="1897836"/>
                  <a:pt x="6714308" y="1894115"/>
                </a:cubicBezTo>
                <a:cubicBezTo>
                  <a:pt x="6727667" y="1890775"/>
                  <a:pt x="6740213" y="1884675"/>
                  <a:pt x="6753497" y="1881052"/>
                </a:cubicBezTo>
                <a:cubicBezTo>
                  <a:pt x="6788138" y="1871604"/>
                  <a:pt x="6823166" y="1863635"/>
                  <a:pt x="6858000" y="1854926"/>
                </a:cubicBezTo>
                <a:cubicBezTo>
                  <a:pt x="6866708" y="1841863"/>
                  <a:pt x="6875000" y="1828512"/>
                  <a:pt x="6884125" y="1815737"/>
                </a:cubicBezTo>
                <a:cubicBezTo>
                  <a:pt x="6896779" y="1798021"/>
                  <a:pt x="6913577" y="1782959"/>
                  <a:pt x="6923314" y="1763486"/>
                </a:cubicBezTo>
                <a:cubicBezTo>
                  <a:pt x="7007672" y="1594773"/>
                  <a:pt x="6867402" y="1814698"/>
                  <a:pt x="6962503" y="1672046"/>
                </a:cubicBezTo>
                <a:cubicBezTo>
                  <a:pt x="6987428" y="1597266"/>
                  <a:pt x="6961338" y="1669381"/>
                  <a:pt x="7001691" y="1580606"/>
                </a:cubicBezTo>
                <a:cubicBezTo>
                  <a:pt x="7015413" y="1550417"/>
                  <a:pt x="7025001" y="1518278"/>
                  <a:pt x="7040880" y="1489166"/>
                </a:cubicBezTo>
                <a:cubicBezTo>
                  <a:pt x="7077354" y="1422298"/>
                  <a:pt x="7104585" y="1347082"/>
                  <a:pt x="7158445" y="1293223"/>
                </a:cubicBezTo>
                <a:cubicBezTo>
                  <a:pt x="7175862" y="1275806"/>
                  <a:pt x="7194667" y="1259674"/>
                  <a:pt x="7210697" y="1240972"/>
                </a:cubicBezTo>
                <a:cubicBezTo>
                  <a:pt x="7220914" y="1229052"/>
                  <a:pt x="7227698" y="1214558"/>
                  <a:pt x="7236823" y="1201783"/>
                </a:cubicBezTo>
                <a:cubicBezTo>
                  <a:pt x="7249477" y="1184067"/>
                  <a:pt x="7263357" y="1167248"/>
                  <a:pt x="7276011" y="1149532"/>
                </a:cubicBezTo>
                <a:cubicBezTo>
                  <a:pt x="7285136" y="1136757"/>
                  <a:pt x="7290601" y="1120992"/>
                  <a:pt x="7302137" y="1110343"/>
                </a:cubicBezTo>
                <a:cubicBezTo>
                  <a:pt x="7441611" y="981597"/>
                  <a:pt x="7407727" y="1007065"/>
                  <a:pt x="7550331" y="953589"/>
                </a:cubicBezTo>
                <a:cubicBezTo>
                  <a:pt x="7567748" y="936172"/>
                  <a:pt x="7582539" y="915654"/>
                  <a:pt x="7602583" y="901337"/>
                </a:cubicBezTo>
                <a:cubicBezTo>
                  <a:pt x="7613787" y="893334"/>
                  <a:pt x="7629115" y="893699"/>
                  <a:pt x="7641771" y="888275"/>
                </a:cubicBezTo>
                <a:cubicBezTo>
                  <a:pt x="7659670" y="880604"/>
                  <a:pt x="7676928" y="871474"/>
                  <a:pt x="7694023" y="862149"/>
                </a:cubicBezTo>
                <a:cubicBezTo>
                  <a:pt x="7724842" y="845339"/>
                  <a:pt x="7754064" y="825597"/>
                  <a:pt x="7785463" y="809897"/>
                </a:cubicBezTo>
                <a:cubicBezTo>
                  <a:pt x="7806436" y="799411"/>
                  <a:pt x="7829225" y="793009"/>
                  <a:pt x="7850777" y="783772"/>
                </a:cubicBezTo>
                <a:cubicBezTo>
                  <a:pt x="7890194" y="766879"/>
                  <a:pt x="7928374" y="747063"/>
                  <a:pt x="7968343" y="731520"/>
                </a:cubicBezTo>
                <a:cubicBezTo>
                  <a:pt x="8006842" y="716548"/>
                  <a:pt x="8047230" y="706836"/>
                  <a:pt x="8085908" y="692332"/>
                </a:cubicBezTo>
                <a:cubicBezTo>
                  <a:pt x="8271891" y="622588"/>
                  <a:pt x="8102680" y="681411"/>
                  <a:pt x="8229600" y="627017"/>
                </a:cubicBezTo>
                <a:cubicBezTo>
                  <a:pt x="8272705" y="608543"/>
                  <a:pt x="8360228" y="574766"/>
                  <a:pt x="8360228" y="574766"/>
                </a:cubicBezTo>
                <a:cubicBezTo>
                  <a:pt x="8426956" y="508038"/>
                  <a:pt x="8382893" y="543839"/>
                  <a:pt x="8503920" y="483326"/>
                </a:cubicBezTo>
                <a:lnTo>
                  <a:pt x="8503920" y="483326"/>
                </a:lnTo>
                <a:cubicBezTo>
                  <a:pt x="8547463" y="448492"/>
                  <a:pt x="8595118" y="418253"/>
                  <a:pt x="8634548" y="378823"/>
                </a:cubicBezTo>
                <a:lnTo>
                  <a:pt x="8739051" y="274320"/>
                </a:lnTo>
                <a:lnTo>
                  <a:pt x="8778240" y="235132"/>
                </a:lnTo>
                <a:cubicBezTo>
                  <a:pt x="8786948" y="217715"/>
                  <a:pt x="8797133" y="200960"/>
                  <a:pt x="8804365" y="182880"/>
                </a:cubicBezTo>
                <a:cubicBezTo>
                  <a:pt x="8822007" y="138774"/>
                  <a:pt x="8837591" y="86895"/>
                  <a:pt x="8843554" y="39189"/>
                </a:cubicBezTo>
                <a:cubicBezTo>
                  <a:pt x="8845174" y="26227"/>
                  <a:pt x="8843554" y="13063"/>
                  <a:pt x="8843554" y="0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202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Miss </a:t>
            </a:r>
            <a:r>
              <a:rPr lang="en-GB" dirty="0" err="1" smtClean="0"/>
              <a:t>Watton’s</a:t>
            </a:r>
            <a:r>
              <a:rPr lang="en-GB" dirty="0"/>
              <a:t> </a:t>
            </a:r>
            <a:r>
              <a:rPr lang="en-GB" dirty="0" smtClean="0"/>
              <a:t>Morning!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395978" y="6165258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Time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40382" y="5703593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6am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83212" y="5620340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/>
              <a:t>7</a:t>
            </a:r>
            <a:r>
              <a:rPr lang="en-GB" sz="3600" dirty="0" smtClean="0"/>
              <a:t>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486103" y="5537087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8am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388994" y="5453834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9am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 rot="16200000">
            <a:off x="-155416" y="3307214"/>
            <a:ext cx="12682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Mood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24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52125" r="92738" b="36194"/>
          <a:stretch/>
        </p:blipFill>
        <p:spPr bwMode="auto">
          <a:xfrm>
            <a:off x="371265" y="4965560"/>
            <a:ext cx="731828" cy="73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8" t="-422" r="55372" b="85751"/>
          <a:stretch/>
        </p:blipFill>
        <p:spPr bwMode="auto">
          <a:xfrm>
            <a:off x="343431" y="2157322"/>
            <a:ext cx="787495" cy="78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18260" r="28493" b="69585"/>
          <a:stretch/>
        </p:blipFill>
        <p:spPr bwMode="auto">
          <a:xfrm>
            <a:off x="596890" y="3471903"/>
            <a:ext cx="557402" cy="5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1332411" y="2157322"/>
            <a:ext cx="26126" cy="354627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1332411" y="5537087"/>
            <a:ext cx="937144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29"/>
          <p:cNvSpPr/>
          <p:nvPr/>
        </p:nvSpPr>
        <p:spPr>
          <a:xfrm>
            <a:off x="1397726" y="1985554"/>
            <a:ext cx="8844274" cy="3307884"/>
          </a:xfrm>
          <a:custGeom>
            <a:avLst/>
            <a:gdLst>
              <a:gd name="connsiteX0" fmla="*/ 0 w 8844274"/>
              <a:gd name="connsiteY0" fmla="*/ 3291840 h 3307884"/>
              <a:gd name="connsiteX1" fmla="*/ 404948 w 8844274"/>
              <a:gd name="connsiteY1" fmla="*/ 3265715 h 3307884"/>
              <a:gd name="connsiteX2" fmla="*/ 587828 w 8844274"/>
              <a:gd name="connsiteY2" fmla="*/ 3252652 h 3307884"/>
              <a:gd name="connsiteX3" fmla="*/ 757645 w 8844274"/>
              <a:gd name="connsiteY3" fmla="*/ 3187337 h 3307884"/>
              <a:gd name="connsiteX4" fmla="*/ 809897 w 8844274"/>
              <a:gd name="connsiteY4" fmla="*/ 3148149 h 3307884"/>
              <a:gd name="connsiteX5" fmla="*/ 862148 w 8844274"/>
              <a:gd name="connsiteY5" fmla="*/ 3056709 h 3307884"/>
              <a:gd name="connsiteX6" fmla="*/ 888274 w 8844274"/>
              <a:gd name="connsiteY6" fmla="*/ 2899955 h 3307884"/>
              <a:gd name="connsiteX7" fmla="*/ 862148 w 8844274"/>
              <a:gd name="connsiteY7" fmla="*/ 2351315 h 3307884"/>
              <a:gd name="connsiteX8" fmla="*/ 875211 w 8844274"/>
              <a:gd name="connsiteY8" fmla="*/ 1698172 h 3307884"/>
              <a:gd name="connsiteX9" fmla="*/ 888274 w 8844274"/>
              <a:gd name="connsiteY9" fmla="*/ 1645920 h 3307884"/>
              <a:gd name="connsiteX10" fmla="*/ 914400 w 8844274"/>
              <a:gd name="connsiteY10" fmla="*/ 1606732 h 3307884"/>
              <a:gd name="connsiteX11" fmla="*/ 966651 w 8844274"/>
              <a:gd name="connsiteY11" fmla="*/ 1515292 h 3307884"/>
              <a:gd name="connsiteX12" fmla="*/ 979714 w 8844274"/>
              <a:gd name="connsiteY12" fmla="*/ 1476103 h 3307884"/>
              <a:gd name="connsiteX13" fmla="*/ 1005840 w 8844274"/>
              <a:gd name="connsiteY13" fmla="*/ 1436915 h 3307884"/>
              <a:gd name="connsiteX14" fmla="*/ 1031965 w 8844274"/>
              <a:gd name="connsiteY14" fmla="*/ 992777 h 3307884"/>
              <a:gd name="connsiteX15" fmla="*/ 1097280 w 8844274"/>
              <a:gd name="connsiteY15" fmla="*/ 927463 h 3307884"/>
              <a:gd name="connsiteX16" fmla="*/ 1136468 w 8844274"/>
              <a:gd name="connsiteY16" fmla="*/ 888275 h 3307884"/>
              <a:gd name="connsiteX17" fmla="*/ 1162594 w 8844274"/>
              <a:gd name="connsiteY17" fmla="*/ 849086 h 3307884"/>
              <a:gd name="connsiteX18" fmla="*/ 1254034 w 8844274"/>
              <a:gd name="connsiteY18" fmla="*/ 822960 h 3307884"/>
              <a:gd name="connsiteX19" fmla="*/ 1358537 w 8844274"/>
              <a:gd name="connsiteY19" fmla="*/ 770709 h 3307884"/>
              <a:gd name="connsiteX20" fmla="*/ 1397725 w 8844274"/>
              <a:gd name="connsiteY20" fmla="*/ 757646 h 3307884"/>
              <a:gd name="connsiteX21" fmla="*/ 1476103 w 8844274"/>
              <a:gd name="connsiteY21" fmla="*/ 679269 h 3307884"/>
              <a:gd name="connsiteX22" fmla="*/ 1515291 w 8844274"/>
              <a:gd name="connsiteY22" fmla="*/ 640080 h 3307884"/>
              <a:gd name="connsiteX23" fmla="*/ 1554480 w 8844274"/>
              <a:gd name="connsiteY23" fmla="*/ 613955 h 3307884"/>
              <a:gd name="connsiteX24" fmla="*/ 1698171 w 8844274"/>
              <a:gd name="connsiteY24" fmla="*/ 522515 h 3307884"/>
              <a:gd name="connsiteX25" fmla="*/ 1867988 w 8844274"/>
              <a:gd name="connsiteY25" fmla="*/ 509452 h 3307884"/>
              <a:gd name="connsiteX26" fmla="*/ 1907177 w 8844274"/>
              <a:gd name="connsiteY26" fmla="*/ 496389 h 3307884"/>
              <a:gd name="connsiteX27" fmla="*/ 2338251 w 8844274"/>
              <a:gd name="connsiteY27" fmla="*/ 496389 h 3307884"/>
              <a:gd name="connsiteX28" fmla="*/ 2416628 w 8844274"/>
              <a:gd name="connsiteY28" fmla="*/ 535577 h 3307884"/>
              <a:gd name="connsiteX29" fmla="*/ 2455817 w 8844274"/>
              <a:gd name="connsiteY29" fmla="*/ 548640 h 3307884"/>
              <a:gd name="connsiteX30" fmla="*/ 2534194 w 8844274"/>
              <a:gd name="connsiteY30" fmla="*/ 587829 h 3307884"/>
              <a:gd name="connsiteX31" fmla="*/ 2573383 w 8844274"/>
              <a:gd name="connsiteY31" fmla="*/ 613955 h 3307884"/>
              <a:gd name="connsiteX32" fmla="*/ 2625634 w 8844274"/>
              <a:gd name="connsiteY32" fmla="*/ 627017 h 3307884"/>
              <a:gd name="connsiteX33" fmla="*/ 2664823 w 8844274"/>
              <a:gd name="connsiteY33" fmla="*/ 653143 h 3307884"/>
              <a:gd name="connsiteX34" fmla="*/ 2704011 w 8844274"/>
              <a:gd name="connsiteY34" fmla="*/ 666206 h 3307884"/>
              <a:gd name="connsiteX35" fmla="*/ 2860765 w 8844274"/>
              <a:gd name="connsiteY35" fmla="*/ 796835 h 3307884"/>
              <a:gd name="connsiteX36" fmla="*/ 2926080 w 8844274"/>
              <a:gd name="connsiteY36" fmla="*/ 836023 h 3307884"/>
              <a:gd name="connsiteX37" fmla="*/ 2978331 w 8844274"/>
              <a:gd name="connsiteY37" fmla="*/ 862149 h 3307884"/>
              <a:gd name="connsiteX38" fmla="*/ 3017520 w 8844274"/>
              <a:gd name="connsiteY38" fmla="*/ 888275 h 3307884"/>
              <a:gd name="connsiteX39" fmla="*/ 3069771 w 8844274"/>
              <a:gd name="connsiteY39" fmla="*/ 914400 h 3307884"/>
              <a:gd name="connsiteX40" fmla="*/ 3148148 w 8844274"/>
              <a:gd name="connsiteY40" fmla="*/ 979715 h 3307884"/>
              <a:gd name="connsiteX41" fmla="*/ 3187337 w 8844274"/>
              <a:gd name="connsiteY41" fmla="*/ 1005840 h 3307884"/>
              <a:gd name="connsiteX42" fmla="*/ 3252651 w 8844274"/>
              <a:gd name="connsiteY42" fmla="*/ 1123406 h 3307884"/>
              <a:gd name="connsiteX43" fmla="*/ 3331028 w 8844274"/>
              <a:gd name="connsiteY43" fmla="*/ 1136469 h 3307884"/>
              <a:gd name="connsiteX44" fmla="*/ 3422468 w 8844274"/>
              <a:gd name="connsiteY44" fmla="*/ 1162595 h 3307884"/>
              <a:gd name="connsiteX45" fmla="*/ 3474720 w 8844274"/>
              <a:gd name="connsiteY45" fmla="*/ 1201783 h 3307884"/>
              <a:gd name="connsiteX46" fmla="*/ 3513908 w 8844274"/>
              <a:gd name="connsiteY46" fmla="*/ 1227909 h 3307884"/>
              <a:gd name="connsiteX47" fmla="*/ 3592285 w 8844274"/>
              <a:gd name="connsiteY47" fmla="*/ 1293223 h 3307884"/>
              <a:gd name="connsiteX48" fmla="*/ 3696788 w 8844274"/>
              <a:gd name="connsiteY48" fmla="*/ 1345475 h 3307884"/>
              <a:gd name="connsiteX49" fmla="*/ 3788228 w 8844274"/>
              <a:gd name="connsiteY49" fmla="*/ 1384663 h 3307884"/>
              <a:gd name="connsiteX50" fmla="*/ 4846320 w 8844274"/>
              <a:gd name="connsiteY50" fmla="*/ 1423852 h 3307884"/>
              <a:gd name="connsiteX51" fmla="*/ 4937760 w 8844274"/>
              <a:gd name="connsiteY51" fmla="*/ 1449977 h 3307884"/>
              <a:gd name="connsiteX52" fmla="*/ 5016137 w 8844274"/>
              <a:gd name="connsiteY52" fmla="*/ 1463040 h 3307884"/>
              <a:gd name="connsiteX53" fmla="*/ 5029200 w 8844274"/>
              <a:gd name="connsiteY53" fmla="*/ 1502229 h 3307884"/>
              <a:gd name="connsiteX54" fmla="*/ 5107577 w 8844274"/>
              <a:gd name="connsiteY54" fmla="*/ 1567543 h 3307884"/>
              <a:gd name="connsiteX55" fmla="*/ 5159828 w 8844274"/>
              <a:gd name="connsiteY55" fmla="*/ 1645920 h 3307884"/>
              <a:gd name="connsiteX56" fmla="*/ 5185954 w 8844274"/>
              <a:gd name="connsiteY56" fmla="*/ 1828800 h 3307884"/>
              <a:gd name="connsiteX57" fmla="*/ 5212080 w 8844274"/>
              <a:gd name="connsiteY57" fmla="*/ 1959429 h 3307884"/>
              <a:gd name="connsiteX58" fmla="*/ 5225143 w 8844274"/>
              <a:gd name="connsiteY58" fmla="*/ 2076995 h 3307884"/>
              <a:gd name="connsiteX59" fmla="*/ 5251268 w 8844274"/>
              <a:gd name="connsiteY59" fmla="*/ 2181497 h 3307884"/>
              <a:gd name="connsiteX60" fmla="*/ 5264331 w 8844274"/>
              <a:gd name="connsiteY60" fmla="*/ 2233749 h 3307884"/>
              <a:gd name="connsiteX61" fmla="*/ 5277394 w 8844274"/>
              <a:gd name="connsiteY61" fmla="*/ 2272937 h 3307884"/>
              <a:gd name="connsiteX62" fmla="*/ 5290457 w 8844274"/>
              <a:gd name="connsiteY62" fmla="*/ 2338252 h 3307884"/>
              <a:gd name="connsiteX63" fmla="*/ 5303520 w 8844274"/>
              <a:gd name="connsiteY63" fmla="*/ 2481943 h 3307884"/>
              <a:gd name="connsiteX64" fmla="*/ 5316583 w 8844274"/>
              <a:gd name="connsiteY64" fmla="*/ 2521132 h 3307884"/>
              <a:gd name="connsiteX65" fmla="*/ 5329645 w 8844274"/>
              <a:gd name="connsiteY65" fmla="*/ 2586446 h 3307884"/>
              <a:gd name="connsiteX66" fmla="*/ 5342708 w 8844274"/>
              <a:gd name="connsiteY66" fmla="*/ 2625635 h 3307884"/>
              <a:gd name="connsiteX67" fmla="*/ 5381897 w 8844274"/>
              <a:gd name="connsiteY67" fmla="*/ 2717075 h 3307884"/>
              <a:gd name="connsiteX68" fmla="*/ 5617028 w 8844274"/>
              <a:gd name="connsiteY68" fmla="*/ 2847703 h 3307884"/>
              <a:gd name="connsiteX69" fmla="*/ 5630091 w 8844274"/>
              <a:gd name="connsiteY69" fmla="*/ 2808515 h 3307884"/>
              <a:gd name="connsiteX70" fmla="*/ 5656217 w 8844274"/>
              <a:gd name="connsiteY70" fmla="*/ 2704012 h 3307884"/>
              <a:gd name="connsiteX71" fmla="*/ 5682343 w 8844274"/>
              <a:gd name="connsiteY71" fmla="*/ 2612572 h 3307884"/>
              <a:gd name="connsiteX72" fmla="*/ 5695405 w 8844274"/>
              <a:gd name="connsiteY72" fmla="*/ 2560320 h 3307884"/>
              <a:gd name="connsiteX73" fmla="*/ 5734594 w 8844274"/>
              <a:gd name="connsiteY73" fmla="*/ 2534195 h 3307884"/>
              <a:gd name="connsiteX74" fmla="*/ 5799908 w 8844274"/>
              <a:gd name="connsiteY74" fmla="*/ 2455817 h 3307884"/>
              <a:gd name="connsiteX75" fmla="*/ 5839097 w 8844274"/>
              <a:gd name="connsiteY75" fmla="*/ 2429692 h 3307884"/>
              <a:gd name="connsiteX76" fmla="*/ 5943600 w 8844274"/>
              <a:gd name="connsiteY76" fmla="*/ 2390503 h 3307884"/>
              <a:gd name="connsiteX77" fmla="*/ 5995851 w 8844274"/>
              <a:gd name="connsiteY77" fmla="*/ 2364377 h 3307884"/>
              <a:gd name="connsiteX78" fmla="*/ 6074228 w 8844274"/>
              <a:gd name="connsiteY78" fmla="*/ 2351315 h 3307884"/>
              <a:gd name="connsiteX79" fmla="*/ 6126480 w 8844274"/>
              <a:gd name="connsiteY79" fmla="*/ 2338252 h 3307884"/>
              <a:gd name="connsiteX80" fmla="*/ 6270171 w 8844274"/>
              <a:gd name="connsiteY80" fmla="*/ 2312126 h 3307884"/>
              <a:gd name="connsiteX81" fmla="*/ 6296297 w 8844274"/>
              <a:gd name="connsiteY81" fmla="*/ 2259875 h 3307884"/>
              <a:gd name="connsiteX82" fmla="*/ 6322423 w 8844274"/>
              <a:gd name="connsiteY82" fmla="*/ 2181497 h 3307884"/>
              <a:gd name="connsiteX83" fmla="*/ 6387737 w 8844274"/>
              <a:gd name="connsiteY83" fmla="*/ 2103120 h 3307884"/>
              <a:gd name="connsiteX84" fmla="*/ 6426925 w 8844274"/>
              <a:gd name="connsiteY84" fmla="*/ 2050869 h 3307884"/>
              <a:gd name="connsiteX85" fmla="*/ 6466114 w 8844274"/>
              <a:gd name="connsiteY85" fmla="*/ 2024743 h 3307884"/>
              <a:gd name="connsiteX86" fmla="*/ 6557554 w 8844274"/>
              <a:gd name="connsiteY86" fmla="*/ 1946366 h 3307884"/>
              <a:gd name="connsiteX87" fmla="*/ 6596743 w 8844274"/>
              <a:gd name="connsiteY87" fmla="*/ 1920240 h 3307884"/>
              <a:gd name="connsiteX88" fmla="*/ 6714308 w 8844274"/>
              <a:gd name="connsiteY88" fmla="*/ 1894115 h 3307884"/>
              <a:gd name="connsiteX89" fmla="*/ 6753497 w 8844274"/>
              <a:gd name="connsiteY89" fmla="*/ 1881052 h 3307884"/>
              <a:gd name="connsiteX90" fmla="*/ 6858000 w 8844274"/>
              <a:gd name="connsiteY90" fmla="*/ 1854926 h 3307884"/>
              <a:gd name="connsiteX91" fmla="*/ 6884125 w 8844274"/>
              <a:gd name="connsiteY91" fmla="*/ 1815737 h 3307884"/>
              <a:gd name="connsiteX92" fmla="*/ 6923314 w 8844274"/>
              <a:gd name="connsiteY92" fmla="*/ 1763486 h 3307884"/>
              <a:gd name="connsiteX93" fmla="*/ 6962503 w 8844274"/>
              <a:gd name="connsiteY93" fmla="*/ 1672046 h 3307884"/>
              <a:gd name="connsiteX94" fmla="*/ 7001691 w 8844274"/>
              <a:gd name="connsiteY94" fmla="*/ 1580606 h 3307884"/>
              <a:gd name="connsiteX95" fmla="*/ 7040880 w 8844274"/>
              <a:gd name="connsiteY95" fmla="*/ 1489166 h 3307884"/>
              <a:gd name="connsiteX96" fmla="*/ 7158445 w 8844274"/>
              <a:gd name="connsiteY96" fmla="*/ 1293223 h 3307884"/>
              <a:gd name="connsiteX97" fmla="*/ 7210697 w 8844274"/>
              <a:gd name="connsiteY97" fmla="*/ 1240972 h 3307884"/>
              <a:gd name="connsiteX98" fmla="*/ 7236823 w 8844274"/>
              <a:gd name="connsiteY98" fmla="*/ 1201783 h 3307884"/>
              <a:gd name="connsiteX99" fmla="*/ 7276011 w 8844274"/>
              <a:gd name="connsiteY99" fmla="*/ 1149532 h 3307884"/>
              <a:gd name="connsiteX100" fmla="*/ 7302137 w 8844274"/>
              <a:gd name="connsiteY100" fmla="*/ 1110343 h 3307884"/>
              <a:gd name="connsiteX101" fmla="*/ 7550331 w 8844274"/>
              <a:gd name="connsiteY101" fmla="*/ 953589 h 3307884"/>
              <a:gd name="connsiteX102" fmla="*/ 7602583 w 8844274"/>
              <a:gd name="connsiteY102" fmla="*/ 901337 h 3307884"/>
              <a:gd name="connsiteX103" fmla="*/ 7641771 w 8844274"/>
              <a:gd name="connsiteY103" fmla="*/ 888275 h 3307884"/>
              <a:gd name="connsiteX104" fmla="*/ 7694023 w 8844274"/>
              <a:gd name="connsiteY104" fmla="*/ 862149 h 3307884"/>
              <a:gd name="connsiteX105" fmla="*/ 7785463 w 8844274"/>
              <a:gd name="connsiteY105" fmla="*/ 809897 h 3307884"/>
              <a:gd name="connsiteX106" fmla="*/ 7850777 w 8844274"/>
              <a:gd name="connsiteY106" fmla="*/ 783772 h 3307884"/>
              <a:gd name="connsiteX107" fmla="*/ 7968343 w 8844274"/>
              <a:gd name="connsiteY107" fmla="*/ 731520 h 3307884"/>
              <a:gd name="connsiteX108" fmla="*/ 8085908 w 8844274"/>
              <a:gd name="connsiteY108" fmla="*/ 692332 h 3307884"/>
              <a:gd name="connsiteX109" fmla="*/ 8229600 w 8844274"/>
              <a:gd name="connsiteY109" fmla="*/ 627017 h 3307884"/>
              <a:gd name="connsiteX110" fmla="*/ 8360228 w 8844274"/>
              <a:gd name="connsiteY110" fmla="*/ 574766 h 3307884"/>
              <a:gd name="connsiteX111" fmla="*/ 8503920 w 8844274"/>
              <a:gd name="connsiteY111" fmla="*/ 483326 h 3307884"/>
              <a:gd name="connsiteX112" fmla="*/ 8503920 w 8844274"/>
              <a:gd name="connsiteY112" fmla="*/ 483326 h 3307884"/>
              <a:gd name="connsiteX113" fmla="*/ 8634548 w 8844274"/>
              <a:gd name="connsiteY113" fmla="*/ 378823 h 3307884"/>
              <a:gd name="connsiteX114" fmla="*/ 8739051 w 8844274"/>
              <a:gd name="connsiteY114" fmla="*/ 274320 h 3307884"/>
              <a:gd name="connsiteX115" fmla="*/ 8778240 w 8844274"/>
              <a:gd name="connsiteY115" fmla="*/ 235132 h 3307884"/>
              <a:gd name="connsiteX116" fmla="*/ 8804365 w 8844274"/>
              <a:gd name="connsiteY116" fmla="*/ 182880 h 3307884"/>
              <a:gd name="connsiteX117" fmla="*/ 8843554 w 8844274"/>
              <a:gd name="connsiteY117" fmla="*/ 39189 h 3307884"/>
              <a:gd name="connsiteX118" fmla="*/ 8843554 w 8844274"/>
              <a:gd name="connsiteY118" fmla="*/ 0 h 3307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8844274" h="3307884">
                <a:moveTo>
                  <a:pt x="0" y="3291840"/>
                </a:moveTo>
                <a:cubicBezTo>
                  <a:pt x="192044" y="3323848"/>
                  <a:pt x="29228" y="3304250"/>
                  <a:pt x="404948" y="3265715"/>
                </a:cubicBezTo>
                <a:cubicBezTo>
                  <a:pt x="465744" y="3259480"/>
                  <a:pt x="526868" y="3257006"/>
                  <a:pt x="587828" y="3252652"/>
                </a:cubicBezTo>
                <a:cubicBezTo>
                  <a:pt x="731241" y="3195286"/>
                  <a:pt x="673966" y="3215231"/>
                  <a:pt x="757645" y="3187337"/>
                </a:cubicBezTo>
                <a:cubicBezTo>
                  <a:pt x="775062" y="3174274"/>
                  <a:pt x="794502" y="3163544"/>
                  <a:pt x="809897" y="3148149"/>
                </a:cubicBezTo>
                <a:cubicBezTo>
                  <a:pt x="828361" y="3129685"/>
                  <a:pt x="851902" y="3077201"/>
                  <a:pt x="862148" y="3056709"/>
                </a:cubicBezTo>
                <a:cubicBezTo>
                  <a:pt x="870857" y="3004458"/>
                  <a:pt x="889982" y="2952900"/>
                  <a:pt x="888274" y="2899955"/>
                </a:cubicBezTo>
                <a:cubicBezTo>
                  <a:pt x="873660" y="2446936"/>
                  <a:pt x="887438" y="2629505"/>
                  <a:pt x="862148" y="2351315"/>
                </a:cubicBezTo>
                <a:cubicBezTo>
                  <a:pt x="866502" y="2133601"/>
                  <a:pt x="867151" y="1915781"/>
                  <a:pt x="875211" y="1698172"/>
                </a:cubicBezTo>
                <a:cubicBezTo>
                  <a:pt x="875875" y="1680231"/>
                  <a:pt x="881202" y="1662422"/>
                  <a:pt x="888274" y="1645920"/>
                </a:cubicBezTo>
                <a:cubicBezTo>
                  <a:pt x="894458" y="1631490"/>
                  <a:pt x="905691" y="1619795"/>
                  <a:pt x="914400" y="1606732"/>
                </a:cubicBezTo>
                <a:cubicBezTo>
                  <a:pt x="944351" y="1516878"/>
                  <a:pt x="903384" y="1626010"/>
                  <a:pt x="966651" y="1515292"/>
                </a:cubicBezTo>
                <a:cubicBezTo>
                  <a:pt x="973483" y="1503337"/>
                  <a:pt x="973556" y="1488419"/>
                  <a:pt x="979714" y="1476103"/>
                </a:cubicBezTo>
                <a:cubicBezTo>
                  <a:pt x="986735" y="1462061"/>
                  <a:pt x="997131" y="1449978"/>
                  <a:pt x="1005840" y="1436915"/>
                </a:cubicBezTo>
                <a:cubicBezTo>
                  <a:pt x="1064861" y="1259853"/>
                  <a:pt x="986583" y="1507118"/>
                  <a:pt x="1031965" y="992777"/>
                </a:cubicBezTo>
                <a:cubicBezTo>
                  <a:pt x="1035006" y="958313"/>
                  <a:pt x="1076823" y="944511"/>
                  <a:pt x="1097280" y="927463"/>
                </a:cubicBezTo>
                <a:cubicBezTo>
                  <a:pt x="1111472" y="915637"/>
                  <a:pt x="1124642" y="902467"/>
                  <a:pt x="1136468" y="888275"/>
                </a:cubicBezTo>
                <a:cubicBezTo>
                  <a:pt x="1146519" y="876214"/>
                  <a:pt x="1148870" y="856711"/>
                  <a:pt x="1162594" y="849086"/>
                </a:cubicBezTo>
                <a:cubicBezTo>
                  <a:pt x="1190304" y="833691"/>
                  <a:pt x="1223961" y="832984"/>
                  <a:pt x="1254034" y="822960"/>
                </a:cubicBezTo>
                <a:cubicBezTo>
                  <a:pt x="1389636" y="777760"/>
                  <a:pt x="1262537" y="818710"/>
                  <a:pt x="1358537" y="770709"/>
                </a:cubicBezTo>
                <a:cubicBezTo>
                  <a:pt x="1370853" y="764551"/>
                  <a:pt x="1384662" y="762000"/>
                  <a:pt x="1397725" y="757646"/>
                </a:cubicBezTo>
                <a:lnTo>
                  <a:pt x="1476103" y="679269"/>
                </a:lnTo>
                <a:cubicBezTo>
                  <a:pt x="1489166" y="666206"/>
                  <a:pt x="1499920" y="650327"/>
                  <a:pt x="1515291" y="640080"/>
                </a:cubicBezTo>
                <a:cubicBezTo>
                  <a:pt x="1528354" y="631372"/>
                  <a:pt x="1541783" y="623189"/>
                  <a:pt x="1554480" y="613955"/>
                </a:cubicBezTo>
                <a:cubicBezTo>
                  <a:pt x="1586310" y="590806"/>
                  <a:pt x="1644138" y="529269"/>
                  <a:pt x="1698171" y="522515"/>
                </a:cubicBezTo>
                <a:cubicBezTo>
                  <a:pt x="1754506" y="515473"/>
                  <a:pt x="1811382" y="513806"/>
                  <a:pt x="1867988" y="509452"/>
                </a:cubicBezTo>
                <a:cubicBezTo>
                  <a:pt x="1881051" y="505098"/>
                  <a:pt x="1893455" y="497533"/>
                  <a:pt x="1907177" y="496389"/>
                </a:cubicBezTo>
                <a:cubicBezTo>
                  <a:pt x="2163865" y="474998"/>
                  <a:pt x="2130366" y="479065"/>
                  <a:pt x="2338251" y="496389"/>
                </a:cubicBezTo>
                <a:cubicBezTo>
                  <a:pt x="2436755" y="529224"/>
                  <a:pt x="2315337" y="484932"/>
                  <a:pt x="2416628" y="535577"/>
                </a:cubicBezTo>
                <a:cubicBezTo>
                  <a:pt x="2428944" y="541735"/>
                  <a:pt x="2443234" y="543048"/>
                  <a:pt x="2455817" y="548640"/>
                </a:cubicBezTo>
                <a:cubicBezTo>
                  <a:pt x="2482509" y="560503"/>
                  <a:pt x="2508660" y="573644"/>
                  <a:pt x="2534194" y="587829"/>
                </a:cubicBezTo>
                <a:cubicBezTo>
                  <a:pt x="2547918" y="595454"/>
                  <a:pt x="2558953" y="607771"/>
                  <a:pt x="2573383" y="613955"/>
                </a:cubicBezTo>
                <a:cubicBezTo>
                  <a:pt x="2589884" y="621027"/>
                  <a:pt x="2608217" y="622663"/>
                  <a:pt x="2625634" y="627017"/>
                </a:cubicBezTo>
                <a:cubicBezTo>
                  <a:pt x="2638697" y="635726"/>
                  <a:pt x="2650781" y="646122"/>
                  <a:pt x="2664823" y="653143"/>
                </a:cubicBezTo>
                <a:cubicBezTo>
                  <a:pt x="2677139" y="659301"/>
                  <a:pt x="2692907" y="658063"/>
                  <a:pt x="2704011" y="666206"/>
                </a:cubicBezTo>
                <a:cubicBezTo>
                  <a:pt x="2758859" y="706428"/>
                  <a:pt x="2802441" y="761842"/>
                  <a:pt x="2860765" y="796835"/>
                </a:cubicBezTo>
                <a:cubicBezTo>
                  <a:pt x="2882537" y="809898"/>
                  <a:pt x="2903885" y="823693"/>
                  <a:pt x="2926080" y="836023"/>
                </a:cubicBezTo>
                <a:cubicBezTo>
                  <a:pt x="2943102" y="845480"/>
                  <a:pt x="2961424" y="852488"/>
                  <a:pt x="2978331" y="862149"/>
                </a:cubicBezTo>
                <a:cubicBezTo>
                  <a:pt x="2991962" y="869938"/>
                  <a:pt x="3003889" y="880486"/>
                  <a:pt x="3017520" y="888275"/>
                </a:cubicBezTo>
                <a:cubicBezTo>
                  <a:pt x="3034427" y="897936"/>
                  <a:pt x="3052864" y="904739"/>
                  <a:pt x="3069771" y="914400"/>
                </a:cubicBezTo>
                <a:cubicBezTo>
                  <a:pt x="3131692" y="949783"/>
                  <a:pt x="3089198" y="930590"/>
                  <a:pt x="3148148" y="979715"/>
                </a:cubicBezTo>
                <a:cubicBezTo>
                  <a:pt x="3160209" y="989766"/>
                  <a:pt x="3174274" y="997132"/>
                  <a:pt x="3187337" y="1005840"/>
                </a:cubicBezTo>
                <a:cubicBezTo>
                  <a:pt x="3197970" y="1037739"/>
                  <a:pt x="3220945" y="1118122"/>
                  <a:pt x="3252651" y="1123406"/>
                </a:cubicBezTo>
                <a:cubicBezTo>
                  <a:pt x="3278777" y="1127760"/>
                  <a:pt x="3305056" y="1131275"/>
                  <a:pt x="3331028" y="1136469"/>
                </a:cubicBezTo>
                <a:cubicBezTo>
                  <a:pt x="3372036" y="1144671"/>
                  <a:pt x="3385116" y="1150144"/>
                  <a:pt x="3422468" y="1162595"/>
                </a:cubicBezTo>
                <a:cubicBezTo>
                  <a:pt x="3439885" y="1175658"/>
                  <a:pt x="3457004" y="1189129"/>
                  <a:pt x="3474720" y="1201783"/>
                </a:cubicBezTo>
                <a:cubicBezTo>
                  <a:pt x="3487495" y="1210908"/>
                  <a:pt x="3501847" y="1217858"/>
                  <a:pt x="3513908" y="1227909"/>
                </a:cubicBezTo>
                <a:cubicBezTo>
                  <a:pt x="3566276" y="1271549"/>
                  <a:pt x="3535960" y="1262500"/>
                  <a:pt x="3592285" y="1293223"/>
                </a:cubicBezTo>
                <a:cubicBezTo>
                  <a:pt x="3626475" y="1311873"/>
                  <a:pt x="3664383" y="1323872"/>
                  <a:pt x="3696788" y="1345475"/>
                </a:cubicBezTo>
                <a:cubicBezTo>
                  <a:pt x="3750915" y="1381558"/>
                  <a:pt x="3720746" y="1367792"/>
                  <a:pt x="3788228" y="1384663"/>
                </a:cubicBezTo>
                <a:cubicBezTo>
                  <a:pt x="4110895" y="1599774"/>
                  <a:pt x="3793081" y="1398163"/>
                  <a:pt x="4846320" y="1423852"/>
                </a:cubicBezTo>
                <a:cubicBezTo>
                  <a:pt x="4878268" y="1424631"/>
                  <a:pt x="4907357" y="1443221"/>
                  <a:pt x="4937760" y="1449977"/>
                </a:cubicBezTo>
                <a:cubicBezTo>
                  <a:pt x="4963615" y="1455722"/>
                  <a:pt x="4990011" y="1458686"/>
                  <a:pt x="5016137" y="1463040"/>
                </a:cubicBezTo>
                <a:cubicBezTo>
                  <a:pt x="5020491" y="1476103"/>
                  <a:pt x="5021562" y="1490772"/>
                  <a:pt x="5029200" y="1502229"/>
                </a:cubicBezTo>
                <a:cubicBezTo>
                  <a:pt x="5049316" y="1532402"/>
                  <a:pt x="5078661" y="1548265"/>
                  <a:pt x="5107577" y="1567543"/>
                </a:cubicBezTo>
                <a:cubicBezTo>
                  <a:pt x="5124994" y="1593669"/>
                  <a:pt x="5155387" y="1614837"/>
                  <a:pt x="5159828" y="1645920"/>
                </a:cubicBezTo>
                <a:cubicBezTo>
                  <a:pt x="5168537" y="1706880"/>
                  <a:pt x="5171019" y="1769060"/>
                  <a:pt x="5185954" y="1828800"/>
                </a:cubicBezTo>
                <a:cubicBezTo>
                  <a:pt x="5200788" y="1888138"/>
                  <a:pt x="5202929" y="1890797"/>
                  <a:pt x="5212080" y="1959429"/>
                </a:cubicBezTo>
                <a:cubicBezTo>
                  <a:pt x="5217291" y="1998513"/>
                  <a:pt x="5218291" y="2038165"/>
                  <a:pt x="5225143" y="2076995"/>
                </a:cubicBezTo>
                <a:cubicBezTo>
                  <a:pt x="5231383" y="2112355"/>
                  <a:pt x="5242560" y="2146663"/>
                  <a:pt x="5251268" y="2181497"/>
                </a:cubicBezTo>
                <a:cubicBezTo>
                  <a:pt x="5255622" y="2198914"/>
                  <a:pt x="5258654" y="2216717"/>
                  <a:pt x="5264331" y="2233749"/>
                </a:cubicBezTo>
                <a:cubicBezTo>
                  <a:pt x="5268685" y="2246812"/>
                  <a:pt x="5274054" y="2259579"/>
                  <a:pt x="5277394" y="2272937"/>
                </a:cubicBezTo>
                <a:cubicBezTo>
                  <a:pt x="5282779" y="2294477"/>
                  <a:pt x="5286103" y="2316480"/>
                  <a:pt x="5290457" y="2338252"/>
                </a:cubicBezTo>
                <a:cubicBezTo>
                  <a:pt x="5294811" y="2386149"/>
                  <a:pt x="5296718" y="2434332"/>
                  <a:pt x="5303520" y="2481943"/>
                </a:cubicBezTo>
                <a:cubicBezTo>
                  <a:pt x="5305467" y="2495574"/>
                  <a:pt x="5313243" y="2507773"/>
                  <a:pt x="5316583" y="2521132"/>
                </a:cubicBezTo>
                <a:cubicBezTo>
                  <a:pt x="5321968" y="2542672"/>
                  <a:pt x="5324260" y="2564906"/>
                  <a:pt x="5329645" y="2586446"/>
                </a:cubicBezTo>
                <a:cubicBezTo>
                  <a:pt x="5332985" y="2599805"/>
                  <a:pt x="5338925" y="2612395"/>
                  <a:pt x="5342708" y="2625635"/>
                </a:cubicBezTo>
                <a:cubicBezTo>
                  <a:pt x="5363796" y="2699443"/>
                  <a:pt x="5342124" y="2657416"/>
                  <a:pt x="5381897" y="2717075"/>
                </a:cubicBezTo>
                <a:cubicBezTo>
                  <a:pt x="5399123" y="2906556"/>
                  <a:pt x="5350881" y="2906846"/>
                  <a:pt x="5617028" y="2847703"/>
                </a:cubicBezTo>
                <a:cubicBezTo>
                  <a:pt x="5630469" y="2844716"/>
                  <a:pt x="5626468" y="2821799"/>
                  <a:pt x="5630091" y="2808515"/>
                </a:cubicBezTo>
                <a:cubicBezTo>
                  <a:pt x="5639539" y="2773874"/>
                  <a:pt x="5646353" y="2738537"/>
                  <a:pt x="5656217" y="2704012"/>
                </a:cubicBezTo>
                <a:cubicBezTo>
                  <a:pt x="5664926" y="2673532"/>
                  <a:pt x="5674002" y="2643155"/>
                  <a:pt x="5682343" y="2612572"/>
                </a:cubicBezTo>
                <a:cubicBezTo>
                  <a:pt x="5687067" y="2595251"/>
                  <a:pt x="5685446" y="2575258"/>
                  <a:pt x="5695405" y="2560320"/>
                </a:cubicBezTo>
                <a:cubicBezTo>
                  <a:pt x="5704114" y="2547257"/>
                  <a:pt x="5722533" y="2544246"/>
                  <a:pt x="5734594" y="2534195"/>
                </a:cubicBezTo>
                <a:cubicBezTo>
                  <a:pt x="5862998" y="2427194"/>
                  <a:pt x="5697153" y="2558572"/>
                  <a:pt x="5799908" y="2455817"/>
                </a:cubicBezTo>
                <a:cubicBezTo>
                  <a:pt x="5811009" y="2444716"/>
                  <a:pt x="5825466" y="2437481"/>
                  <a:pt x="5839097" y="2429692"/>
                </a:cubicBezTo>
                <a:cubicBezTo>
                  <a:pt x="5892229" y="2399331"/>
                  <a:pt x="5886449" y="2404791"/>
                  <a:pt x="5943600" y="2390503"/>
                </a:cubicBezTo>
                <a:cubicBezTo>
                  <a:pt x="5961017" y="2381794"/>
                  <a:pt x="5977199" y="2369972"/>
                  <a:pt x="5995851" y="2364377"/>
                </a:cubicBezTo>
                <a:cubicBezTo>
                  <a:pt x="6021220" y="2356766"/>
                  <a:pt x="6048256" y="2356509"/>
                  <a:pt x="6074228" y="2351315"/>
                </a:cubicBezTo>
                <a:cubicBezTo>
                  <a:pt x="6091833" y="2347794"/>
                  <a:pt x="6108816" y="2341464"/>
                  <a:pt x="6126480" y="2338252"/>
                </a:cubicBezTo>
                <a:cubicBezTo>
                  <a:pt x="6298096" y="2307049"/>
                  <a:pt x="6151663" y="2341754"/>
                  <a:pt x="6270171" y="2312126"/>
                </a:cubicBezTo>
                <a:cubicBezTo>
                  <a:pt x="6278880" y="2294709"/>
                  <a:pt x="6289065" y="2277955"/>
                  <a:pt x="6296297" y="2259875"/>
                </a:cubicBezTo>
                <a:cubicBezTo>
                  <a:pt x="6306525" y="2234306"/>
                  <a:pt x="6307147" y="2204411"/>
                  <a:pt x="6322423" y="2181497"/>
                </a:cubicBezTo>
                <a:cubicBezTo>
                  <a:pt x="6380163" y="2094886"/>
                  <a:pt x="6312303" y="2191127"/>
                  <a:pt x="6387737" y="2103120"/>
                </a:cubicBezTo>
                <a:cubicBezTo>
                  <a:pt x="6401905" y="2086590"/>
                  <a:pt x="6411530" y="2066264"/>
                  <a:pt x="6426925" y="2050869"/>
                </a:cubicBezTo>
                <a:cubicBezTo>
                  <a:pt x="6438026" y="2039768"/>
                  <a:pt x="6454053" y="2034794"/>
                  <a:pt x="6466114" y="2024743"/>
                </a:cubicBezTo>
                <a:cubicBezTo>
                  <a:pt x="6580054" y="1929795"/>
                  <a:pt x="6420573" y="2044211"/>
                  <a:pt x="6557554" y="1946366"/>
                </a:cubicBezTo>
                <a:cubicBezTo>
                  <a:pt x="6570329" y="1937241"/>
                  <a:pt x="6582313" y="1926425"/>
                  <a:pt x="6596743" y="1920240"/>
                </a:cubicBezTo>
                <a:cubicBezTo>
                  <a:pt x="6615522" y="1912192"/>
                  <a:pt x="6699422" y="1897836"/>
                  <a:pt x="6714308" y="1894115"/>
                </a:cubicBezTo>
                <a:cubicBezTo>
                  <a:pt x="6727667" y="1890775"/>
                  <a:pt x="6740213" y="1884675"/>
                  <a:pt x="6753497" y="1881052"/>
                </a:cubicBezTo>
                <a:cubicBezTo>
                  <a:pt x="6788138" y="1871604"/>
                  <a:pt x="6823166" y="1863635"/>
                  <a:pt x="6858000" y="1854926"/>
                </a:cubicBezTo>
                <a:cubicBezTo>
                  <a:pt x="6866708" y="1841863"/>
                  <a:pt x="6875000" y="1828512"/>
                  <a:pt x="6884125" y="1815737"/>
                </a:cubicBezTo>
                <a:cubicBezTo>
                  <a:pt x="6896779" y="1798021"/>
                  <a:pt x="6913577" y="1782959"/>
                  <a:pt x="6923314" y="1763486"/>
                </a:cubicBezTo>
                <a:cubicBezTo>
                  <a:pt x="7007672" y="1594773"/>
                  <a:pt x="6867402" y="1814698"/>
                  <a:pt x="6962503" y="1672046"/>
                </a:cubicBezTo>
                <a:cubicBezTo>
                  <a:pt x="6987428" y="1597266"/>
                  <a:pt x="6961338" y="1669381"/>
                  <a:pt x="7001691" y="1580606"/>
                </a:cubicBezTo>
                <a:cubicBezTo>
                  <a:pt x="7015413" y="1550417"/>
                  <a:pt x="7025001" y="1518278"/>
                  <a:pt x="7040880" y="1489166"/>
                </a:cubicBezTo>
                <a:cubicBezTo>
                  <a:pt x="7077354" y="1422298"/>
                  <a:pt x="7104585" y="1347082"/>
                  <a:pt x="7158445" y="1293223"/>
                </a:cubicBezTo>
                <a:cubicBezTo>
                  <a:pt x="7175862" y="1275806"/>
                  <a:pt x="7194667" y="1259674"/>
                  <a:pt x="7210697" y="1240972"/>
                </a:cubicBezTo>
                <a:cubicBezTo>
                  <a:pt x="7220914" y="1229052"/>
                  <a:pt x="7227698" y="1214558"/>
                  <a:pt x="7236823" y="1201783"/>
                </a:cubicBezTo>
                <a:cubicBezTo>
                  <a:pt x="7249477" y="1184067"/>
                  <a:pt x="7263357" y="1167248"/>
                  <a:pt x="7276011" y="1149532"/>
                </a:cubicBezTo>
                <a:cubicBezTo>
                  <a:pt x="7285136" y="1136757"/>
                  <a:pt x="7290601" y="1120992"/>
                  <a:pt x="7302137" y="1110343"/>
                </a:cubicBezTo>
                <a:cubicBezTo>
                  <a:pt x="7441611" y="981597"/>
                  <a:pt x="7407727" y="1007065"/>
                  <a:pt x="7550331" y="953589"/>
                </a:cubicBezTo>
                <a:cubicBezTo>
                  <a:pt x="7567748" y="936172"/>
                  <a:pt x="7582539" y="915654"/>
                  <a:pt x="7602583" y="901337"/>
                </a:cubicBezTo>
                <a:cubicBezTo>
                  <a:pt x="7613787" y="893334"/>
                  <a:pt x="7629115" y="893699"/>
                  <a:pt x="7641771" y="888275"/>
                </a:cubicBezTo>
                <a:cubicBezTo>
                  <a:pt x="7659670" y="880604"/>
                  <a:pt x="7676928" y="871474"/>
                  <a:pt x="7694023" y="862149"/>
                </a:cubicBezTo>
                <a:cubicBezTo>
                  <a:pt x="7724842" y="845339"/>
                  <a:pt x="7754064" y="825597"/>
                  <a:pt x="7785463" y="809897"/>
                </a:cubicBezTo>
                <a:cubicBezTo>
                  <a:pt x="7806436" y="799411"/>
                  <a:pt x="7829225" y="793009"/>
                  <a:pt x="7850777" y="783772"/>
                </a:cubicBezTo>
                <a:cubicBezTo>
                  <a:pt x="7890194" y="766879"/>
                  <a:pt x="7928374" y="747063"/>
                  <a:pt x="7968343" y="731520"/>
                </a:cubicBezTo>
                <a:cubicBezTo>
                  <a:pt x="8006842" y="716548"/>
                  <a:pt x="8047230" y="706836"/>
                  <a:pt x="8085908" y="692332"/>
                </a:cubicBezTo>
                <a:cubicBezTo>
                  <a:pt x="8271891" y="622588"/>
                  <a:pt x="8102680" y="681411"/>
                  <a:pt x="8229600" y="627017"/>
                </a:cubicBezTo>
                <a:cubicBezTo>
                  <a:pt x="8272705" y="608543"/>
                  <a:pt x="8360228" y="574766"/>
                  <a:pt x="8360228" y="574766"/>
                </a:cubicBezTo>
                <a:cubicBezTo>
                  <a:pt x="8426956" y="508038"/>
                  <a:pt x="8382893" y="543839"/>
                  <a:pt x="8503920" y="483326"/>
                </a:cubicBezTo>
                <a:lnTo>
                  <a:pt x="8503920" y="483326"/>
                </a:lnTo>
                <a:cubicBezTo>
                  <a:pt x="8547463" y="448492"/>
                  <a:pt x="8595118" y="418253"/>
                  <a:pt x="8634548" y="378823"/>
                </a:cubicBezTo>
                <a:lnTo>
                  <a:pt x="8739051" y="274320"/>
                </a:lnTo>
                <a:lnTo>
                  <a:pt x="8778240" y="235132"/>
                </a:lnTo>
                <a:cubicBezTo>
                  <a:pt x="8786948" y="217715"/>
                  <a:pt x="8797133" y="200960"/>
                  <a:pt x="8804365" y="182880"/>
                </a:cubicBezTo>
                <a:cubicBezTo>
                  <a:pt x="8822007" y="138774"/>
                  <a:pt x="8837591" y="86895"/>
                  <a:pt x="8843554" y="39189"/>
                </a:cubicBezTo>
                <a:cubicBezTo>
                  <a:pt x="8845174" y="26227"/>
                  <a:pt x="8843554" y="13063"/>
                  <a:pt x="8843554" y="0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495122" y="4881868"/>
            <a:ext cx="92477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Alarm</a:t>
            </a:r>
            <a:endParaRPr lang="en-GB" sz="1800" dirty="0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2535156" y="2383756"/>
            <a:ext cx="104805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Yummy Breakfast</a:t>
            </a:r>
            <a:endParaRPr lang="en-GB" sz="1800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439195" y="2998938"/>
            <a:ext cx="104805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Traffic</a:t>
            </a:r>
            <a:endParaRPr lang="en-GB" sz="1800" dirty="0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6323395" y="4401149"/>
            <a:ext cx="104805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Printer wasn’t working!</a:t>
            </a:r>
            <a:endParaRPr lang="en-GB" sz="1800" dirty="0"/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7241750" y="3799589"/>
            <a:ext cx="104805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Fixed it!</a:t>
            </a:r>
            <a:endParaRPr lang="en-GB" sz="1800" dirty="0"/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8133979" y="2728651"/>
            <a:ext cx="104805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3AW come in!</a:t>
            </a:r>
            <a:endParaRPr lang="en-GB" sz="1800" dirty="0"/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9657914" y="2195762"/>
            <a:ext cx="1048056" cy="5479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Full Class!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910340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Howard Carter’s Emotions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259414" y="6320184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Time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05169" y="5630595"/>
            <a:ext cx="1479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 smtClean="0"/>
              <a:t>Long hours of searching</a:t>
            </a:r>
            <a:endParaRPr lang="en-GB" sz="1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 rot="16200000">
            <a:off x="-155416" y="3307214"/>
            <a:ext cx="12682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Mood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24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52125" r="92738" b="36194"/>
          <a:stretch/>
        </p:blipFill>
        <p:spPr bwMode="auto">
          <a:xfrm>
            <a:off x="371265" y="4965560"/>
            <a:ext cx="731828" cy="73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8" t="-422" r="55372" b="85751"/>
          <a:stretch/>
        </p:blipFill>
        <p:spPr bwMode="auto">
          <a:xfrm>
            <a:off x="343431" y="2157322"/>
            <a:ext cx="787495" cy="78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18260" r="28493" b="69585"/>
          <a:stretch/>
        </p:blipFill>
        <p:spPr bwMode="auto">
          <a:xfrm>
            <a:off x="596890" y="3471903"/>
            <a:ext cx="557402" cy="5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1332411" y="2157322"/>
            <a:ext cx="26126" cy="354627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1332412" y="5537087"/>
            <a:ext cx="10319657" cy="2221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465017" y="5622221"/>
            <a:ext cx="1479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 smtClean="0"/>
              <a:t>Finding the first steps</a:t>
            </a:r>
            <a:endParaRPr lang="en-GB" sz="1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24865" y="5613847"/>
            <a:ext cx="16619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/>
              <a:t>Waiting for Lord Carnarvon </a:t>
            </a:r>
            <a:endParaRPr lang="en-GB" sz="105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0471" y="5559304"/>
            <a:ext cx="18098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/>
              <a:t>Seeing the wonderful things</a:t>
            </a:r>
            <a:endParaRPr lang="en-GB" sz="105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444561" y="5597099"/>
            <a:ext cx="131701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Waiting again due to Egyptian Law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030437" y="5597098"/>
            <a:ext cx="131701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Finding</a:t>
            </a:r>
          </a:p>
          <a:p>
            <a:pPr fontAlgn="base"/>
            <a:r>
              <a:rPr lang="en-GB" sz="1600" dirty="0" smtClean="0">
                <a:latin typeface="Segoe UI" panose="020B0502040204020203" pitchFamily="34" charset="0"/>
              </a:rPr>
              <a:t>the treasure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616313" y="5597097"/>
            <a:ext cx="13170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Finding</a:t>
            </a:r>
          </a:p>
          <a:p>
            <a:pPr fontAlgn="base"/>
            <a:r>
              <a:rPr lang="en-GB" sz="1600" dirty="0" smtClean="0">
                <a:latin typeface="Segoe UI" panose="020B0502040204020203" pitchFamily="34" charset="0"/>
              </a:rPr>
              <a:t>the second room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384663" y="1267097"/>
            <a:ext cx="9627326" cy="4258492"/>
          </a:xfrm>
          <a:custGeom>
            <a:avLst/>
            <a:gdLst>
              <a:gd name="connsiteX0" fmla="*/ 0 w 9627326"/>
              <a:gd name="connsiteY0" fmla="*/ 4258492 h 4258492"/>
              <a:gd name="connsiteX1" fmla="*/ 52251 w 9627326"/>
              <a:gd name="connsiteY1" fmla="*/ 4193177 h 4258492"/>
              <a:gd name="connsiteX2" fmla="*/ 91440 w 9627326"/>
              <a:gd name="connsiteY2" fmla="*/ 4180114 h 4258492"/>
              <a:gd name="connsiteX3" fmla="*/ 143691 w 9627326"/>
              <a:gd name="connsiteY3" fmla="*/ 4140926 h 4258492"/>
              <a:gd name="connsiteX4" fmla="*/ 209006 w 9627326"/>
              <a:gd name="connsiteY4" fmla="*/ 4062549 h 4258492"/>
              <a:gd name="connsiteX5" fmla="*/ 248194 w 9627326"/>
              <a:gd name="connsiteY5" fmla="*/ 4036423 h 4258492"/>
              <a:gd name="connsiteX6" fmla="*/ 300446 w 9627326"/>
              <a:gd name="connsiteY6" fmla="*/ 3971109 h 4258492"/>
              <a:gd name="connsiteX7" fmla="*/ 339634 w 9627326"/>
              <a:gd name="connsiteY7" fmla="*/ 3931920 h 4258492"/>
              <a:gd name="connsiteX8" fmla="*/ 391886 w 9627326"/>
              <a:gd name="connsiteY8" fmla="*/ 3853543 h 4258492"/>
              <a:gd name="connsiteX9" fmla="*/ 483326 w 9627326"/>
              <a:gd name="connsiteY9" fmla="*/ 3762103 h 4258492"/>
              <a:gd name="connsiteX10" fmla="*/ 574766 w 9627326"/>
              <a:gd name="connsiteY10" fmla="*/ 3644537 h 4258492"/>
              <a:gd name="connsiteX11" fmla="*/ 705394 w 9627326"/>
              <a:gd name="connsiteY11" fmla="*/ 3500846 h 4258492"/>
              <a:gd name="connsiteX12" fmla="*/ 718457 w 9627326"/>
              <a:gd name="connsiteY12" fmla="*/ 3461657 h 4258492"/>
              <a:gd name="connsiteX13" fmla="*/ 822960 w 9627326"/>
              <a:gd name="connsiteY13" fmla="*/ 3226526 h 4258492"/>
              <a:gd name="connsiteX14" fmla="*/ 875211 w 9627326"/>
              <a:gd name="connsiteY14" fmla="*/ 3082834 h 4258492"/>
              <a:gd name="connsiteX15" fmla="*/ 940526 w 9627326"/>
              <a:gd name="connsiteY15" fmla="*/ 2952206 h 4258492"/>
              <a:gd name="connsiteX16" fmla="*/ 966651 w 9627326"/>
              <a:gd name="connsiteY16" fmla="*/ 2873829 h 4258492"/>
              <a:gd name="connsiteX17" fmla="*/ 1005840 w 9627326"/>
              <a:gd name="connsiteY17" fmla="*/ 2782389 h 4258492"/>
              <a:gd name="connsiteX18" fmla="*/ 1031966 w 9627326"/>
              <a:gd name="connsiteY18" fmla="*/ 2664823 h 4258492"/>
              <a:gd name="connsiteX19" fmla="*/ 1097280 w 9627326"/>
              <a:gd name="connsiteY19" fmla="*/ 2521132 h 4258492"/>
              <a:gd name="connsiteX20" fmla="*/ 1110343 w 9627326"/>
              <a:gd name="connsiteY20" fmla="*/ 2455817 h 4258492"/>
              <a:gd name="connsiteX21" fmla="*/ 1149531 w 9627326"/>
              <a:gd name="connsiteY21" fmla="*/ 2338252 h 4258492"/>
              <a:gd name="connsiteX22" fmla="*/ 1162594 w 9627326"/>
              <a:gd name="connsiteY22" fmla="*/ 2259874 h 4258492"/>
              <a:gd name="connsiteX23" fmla="*/ 1188720 w 9627326"/>
              <a:gd name="connsiteY23" fmla="*/ 2194560 h 4258492"/>
              <a:gd name="connsiteX24" fmla="*/ 1240971 w 9627326"/>
              <a:gd name="connsiteY24" fmla="*/ 2050869 h 4258492"/>
              <a:gd name="connsiteX25" fmla="*/ 1280160 w 9627326"/>
              <a:gd name="connsiteY25" fmla="*/ 1907177 h 4258492"/>
              <a:gd name="connsiteX26" fmla="*/ 1306286 w 9627326"/>
              <a:gd name="connsiteY26" fmla="*/ 1867989 h 4258492"/>
              <a:gd name="connsiteX27" fmla="*/ 1345474 w 9627326"/>
              <a:gd name="connsiteY27" fmla="*/ 1841863 h 4258492"/>
              <a:gd name="connsiteX28" fmla="*/ 1397726 w 9627326"/>
              <a:gd name="connsiteY28" fmla="*/ 1763486 h 4258492"/>
              <a:gd name="connsiteX29" fmla="*/ 1449977 w 9627326"/>
              <a:gd name="connsiteY29" fmla="*/ 1632857 h 4258492"/>
              <a:gd name="connsiteX30" fmla="*/ 1476103 w 9627326"/>
              <a:gd name="connsiteY30" fmla="*/ 1593669 h 4258492"/>
              <a:gd name="connsiteX31" fmla="*/ 1515291 w 9627326"/>
              <a:gd name="connsiteY31" fmla="*/ 1580606 h 4258492"/>
              <a:gd name="connsiteX32" fmla="*/ 1567543 w 9627326"/>
              <a:gd name="connsiteY32" fmla="*/ 1554480 h 4258492"/>
              <a:gd name="connsiteX33" fmla="*/ 1645920 w 9627326"/>
              <a:gd name="connsiteY33" fmla="*/ 1528354 h 4258492"/>
              <a:gd name="connsiteX34" fmla="*/ 1894114 w 9627326"/>
              <a:gd name="connsiteY34" fmla="*/ 1737360 h 4258492"/>
              <a:gd name="connsiteX35" fmla="*/ 1985554 w 9627326"/>
              <a:gd name="connsiteY35" fmla="*/ 1815737 h 4258492"/>
              <a:gd name="connsiteX36" fmla="*/ 2076994 w 9627326"/>
              <a:gd name="connsiteY36" fmla="*/ 1867989 h 4258492"/>
              <a:gd name="connsiteX37" fmla="*/ 2155371 w 9627326"/>
              <a:gd name="connsiteY37" fmla="*/ 2037806 h 4258492"/>
              <a:gd name="connsiteX38" fmla="*/ 2233748 w 9627326"/>
              <a:gd name="connsiteY38" fmla="*/ 2194560 h 4258492"/>
              <a:gd name="connsiteX39" fmla="*/ 2351314 w 9627326"/>
              <a:gd name="connsiteY39" fmla="*/ 2416629 h 4258492"/>
              <a:gd name="connsiteX40" fmla="*/ 2429691 w 9627326"/>
              <a:gd name="connsiteY40" fmla="*/ 2612572 h 4258492"/>
              <a:gd name="connsiteX41" fmla="*/ 2638697 w 9627326"/>
              <a:gd name="connsiteY41" fmla="*/ 3004457 h 4258492"/>
              <a:gd name="connsiteX42" fmla="*/ 2704011 w 9627326"/>
              <a:gd name="connsiteY42" fmla="*/ 3226526 h 4258492"/>
              <a:gd name="connsiteX43" fmla="*/ 2756263 w 9627326"/>
              <a:gd name="connsiteY43" fmla="*/ 3291840 h 4258492"/>
              <a:gd name="connsiteX44" fmla="*/ 2926080 w 9627326"/>
              <a:gd name="connsiteY44" fmla="*/ 3579223 h 4258492"/>
              <a:gd name="connsiteX45" fmla="*/ 2952206 w 9627326"/>
              <a:gd name="connsiteY45" fmla="*/ 3618412 h 4258492"/>
              <a:gd name="connsiteX46" fmla="*/ 3017520 w 9627326"/>
              <a:gd name="connsiteY46" fmla="*/ 3735977 h 4258492"/>
              <a:gd name="connsiteX47" fmla="*/ 3135086 w 9627326"/>
              <a:gd name="connsiteY47" fmla="*/ 3905794 h 4258492"/>
              <a:gd name="connsiteX48" fmla="*/ 3148148 w 9627326"/>
              <a:gd name="connsiteY48" fmla="*/ 3944983 h 4258492"/>
              <a:gd name="connsiteX49" fmla="*/ 3187337 w 9627326"/>
              <a:gd name="connsiteY49" fmla="*/ 3958046 h 4258492"/>
              <a:gd name="connsiteX50" fmla="*/ 3317966 w 9627326"/>
              <a:gd name="connsiteY50" fmla="*/ 3984172 h 4258492"/>
              <a:gd name="connsiteX51" fmla="*/ 3644537 w 9627326"/>
              <a:gd name="connsiteY51" fmla="*/ 3944983 h 4258492"/>
              <a:gd name="connsiteX52" fmla="*/ 3749040 w 9627326"/>
              <a:gd name="connsiteY52" fmla="*/ 3918857 h 4258492"/>
              <a:gd name="connsiteX53" fmla="*/ 3853543 w 9627326"/>
              <a:gd name="connsiteY53" fmla="*/ 3853543 h 4258492"/>
              <a:gd name="connsiteX54" fmla="*/ 3931920 w 9627326"/>
              <a:gd name="connsiteY54" fmla="*/ 3788229 h 4258492"/>
              <a:gd name="connsiteX55" fmla="*/ 4023360 w 9627326"/>
              <a:gd name="connsiteY55" fmla="*/ 3696789 h 4258492"/>
              <a:gd name="connsiteX56" fmla="*/ 4088674 w 9627326"/>
              <a:gd name="connsiteY56" fmla="*/ 3605349 h 4258492"/>
              <a:gd name="connsiteX57" fmla="*/ 4180114 w 9627326"/>
              <a:gd name="connsiteY57" fmla="*/ 3344092 h 4258492"/>
              <a:gd name="connsiteX58" fmla="*/ 4206240 w 9627326"/>
              <a:gd name="connsiteY58" fmla="*/ 3278777 h 4258492"/>
              <a:gd name="connsiteX59" fmla="*/ 4271554 w 9627326"/>
              <a:gd name="connsiteY59" fmla="*/ 3030583 h 4258492"/>
              <a:gd name="connsiteX60" fmla="*/ 4297680 w 9627326"/>
              <a:gd name="connsiteY60" fmla="*/ 2926080 h 4258492"/>
              <a:gd name="connsiteX61" fmla="*/ 4323806 w 9627326"/>
              <a:gd name="connsiteY61" fmla="*/ 2808514 h 4258492"/>
              <a:gd name="connsiteX62" fmla="*/ 4349931 w 9627326"/>
              <a:gd name="connsiteY62" fmla="*/ 2677886 h 4258492"/>
              <a:gd name="connsiteX63" fmla="*/ 4389120 w 9627326"/>
              <a:gd name="connsiteY63" fmla="*/ 2599509 h 4258492"/>
              <a:gd name="connsiteX64" fmla="*/ 4467497 w 9627326"/>
              <a:gd name="connsiteY64" fmla="*/ 2468880 h 4258492"/>
              <a:gd name="connsiteX65" fmla="*/ 4558937 w 9627326"/>
              <a:gd name="connsiteY65" fmla="*/ 2168434 h 4258492"/>
              <a:gd name="connsiteX66" fmla="*/ 4598126 w 9627326"/>
              <a:gd name="connsiteY66" fmla="*/ 2076994 h 4258492"/>
              <a:gd name="connsiteX67" fmla="*/ 4624251 w 9627326"/>
              <a:gd name="connsiteY67" fmla="*/ 1972492 h 4258492"/>
              <a:gd name="connsiteX68" fmla="*/ 4663440 w 9627326"/>
              <a:gd name="connsiteY68" fmla="*/ 1881052 h 4258492"/>
              <a:gd name="connsiteX69" fmla="*/ 4689566 w 9627326"/>
              <a:gd name="connsiteY69" fmla="*/ 1750423 h 4258492"/>
              <a:gd name="connsiteX70" fmla="*/ 4715691 w 9627326"/>
              <a:gd name="connsiteY70" fmla="*/ 1711234 h 4258492"/>
              <a:gd name="connsiteX71" fmla="*/ 4741817 w 9627326"/>
              <a:gd name="connsiteY71" fmla="*/ 1619794 h 4258492"/>
              <a:gd name="connsiteX72" fmla="*/ 4767943 w 9627326"/>
              <a:gd name="connsiteY72" fmla="*/ 1580606 h 4258492"/>
              <a:gd name="connsiteX73" fmla="*/ 4820194 w 9627326"/>
              <a:gd name="connsiteY73" fmla="*/ 1449977 h 4258492"/>
              <a:gd name="connsiteX74" fmla="*/ 4833257 w 9627326"/>
              <a:gd name="connsiteY74" fmla="*/ 1384663 h 4258492"/>
              <a:gd name="connsiteX75" fmla="*/ 4859383 w 9627326"/>
              <a:gd name="connsiteY75" fmla="*/ 1345474 h 4258492"/>
              <a:gd name="connsiteX76" fmla="*/ 4911634 w 9627326"/>
              <a:gd name="connsiteY76" fmla="*/ 1254034 h 4258492"/>
              <a:gd name="connsiteX77" fmla="*/ 4937760 w 9627326"/>
              <a:gd name="connsiteY77" fmla="*/ 1214846 h 4258492"/>
              <a:gd name="connsiteX78" fmla="*/ 5055326 w 9627326"/>
              <a:gd name="connsiteY78" fmla="*/ 1162594 h 4258492"/>
              <a:gd name="connsiteX79" fmla="*/ 5133703 w 9627326"/>
              <a:gd name="connsiteY79" fmla="*/ 1097280 h 4258492"/>
              <a:gd name="connsiteX80" fmla="*/ 5225143 w 9627326"/>
              <a:gd name="connsiteY80" fmla="*/ 1058092 h 4258492"/>
              <a:gd name="connsiteX81" fmla="*/ 5316583 w 9627326"/>
              <a:gd name="connsiteY81" fmla="*/ 1018903 h 4258492"/>
              <a:gd name="connsiteX82" fmla="*/ 5421086 w 9627326"/>
              <a:gd name="connsiteY82" fmla="*/ 1031966 h 4258492"/>
              <a:gd name="connsiteX83" fmla="*/ 5499463 w 9627326"/>
              <a:gd name="connsiteY83" fmla="*/ 1058092 h 4258492"/>
              <a:gd name="connsiteX84" fmla="*/ 5551714 w 9627326"/>
              <a:gd name="connsiteY84" fmla="*/ 1097280 h 4258492"/>
              <a:gd name="connsiteX85" fmla="*/ 5656217 w 9627326"/>
              <a:gd name="connsiteY85" fmla="*/ 1175657 h 4258492"/>
              <a:gd name="connsiteX86" fmla="*/ 5773783 w 9627326"/>
              <a:gd name="connsiteY86" fmla="*/ 1332412 h 4258492"/>
              <a:gd name="connsiteX87" fmla="*/ 5943600 w 9627326"/>
              <a:gd name="connsiteY87" fmla="*/ 1606732 h 4258492"/>
              <a:gd name="connsiteX88" fmla="*/ 5995851 w 9627326"/>
              <a:gd name="connsiteY88" fmla="*/ 1724297 h 4258492"/>
              <a:gd name="connsiteX89" fmla="*/ 6021977 w 9627326"/>
              <a:gd name="connsiteY89" fmla="*/ 1907177 h 4258492"/>
              <a:gd name="connsiteX90" fmla="*/ 6074228 w 9627326"/>
              <a:gd name="connsiteY90" fmla="*/ 2011680 h 4258492"/>
              <a:gd name="connsiteX91" fmla="*/ 6165668 w 9627326"/>
              <a:gd name="connsiteY91" fmla="*/ 2220686 h 4258492"/>
              <a:gd name="connsiteX92" fmla="*/ 6270171 w 9627326"/>
              <a:gd name="connsiteY92" fmla="*/ 2455817 h 4258492"/>
              <a:gd name="connsiteX93" fmla="*/ 6309360 w 9627326"/>
              <a:gd name="connsiteY93" fmla="*/ 2521132 h 4258492"/>
              <a:gd name="connsiteX94" fmla="*/ 6348548 w 9627326"/>
              <a:gd name="connsiteY94" fmla="*/ 2625634 h 4258492"/>
              <a:gd name="connsiteX95" fmla="*/ 6453051 w 9627326"/>
              <a:gd name="connsiteY95" fmla="*/ 2769326 h 4258492"/>
              <a:gd name="connsiteX96" fmla="*/ 6544491 w 9627326"/>
              <a:gd name="connsiteY96" fmla="*/ 2913017 h 4258492"/>
              <a:gd name="connsiteX97" fmla="*/ 6570617 w 9627326"/>
              <a:gd name="connsiteY97" fmla="*/ 2952206 h 4258492"/>
              <a:gd name="connsiteX98" fmla="*/ 6622868 w 9627326"/>
              <a:gd name="connsiteY98" fmla="*/ 3043646 h 4258492"/>
              <a:gd name="connsiteX99" fmla="*/ 6635931 w 9627326"/>
              <a:gd name="connsiteY99" fmla="*/ 3239589 h 4258492"/>
              <a:gd name="connsiteX100" fmla="*/ 6648994 w 9627326"/>
              <a:gd name="connsiteY100" fmla="*/ 3278777 h 4258492"/>
              <a:gd name="connsiteX101" fmla="*/ 6688183 w 9627326"/>
              <a:gd name="connsiteY101" fmla="*/ 3383280 h 4258492"/>
              <a:gd name="connsiteX102" fmla="*/ 6701246 w 9627326"/>
              <a:gd name="connsiteY102" fmla="*/ 3422469 h 4258492"/>
              <a:gd name="connsiteX103" fmla="*/ 6740434 w 9627326"/>
              <a:gd name="connsiteY103" fmla="*/ 3474720 h 4258492"/>
              <a:gd name="connsiteX104" fmla="*/ 6753497 w 9627326"/>
              <a:gd name="connsiteY104" fmla="*/ 3513909 h 4258492"/>
              <a:gd name="connsiteX105" fmla="*/ 6818811 w 9627326"/>
              <a:gd name="connsiteY105" fmla="*/ 3592286 h 4258492"/>
              <a:gd name="connsiteX106" fmla="*/ 6897188 w 9627326"/>
              <a:gd name="connsiteY106" fmla="*/ 3670663 h 4258492"/>
              <a:gd name="connsiteX107" fmla="*/ 6923314 w 9627326"/>
              <a:gd name="connsiteY107" fmla="*/ 3709852 h 4258492"/>
              <a:gd name="connsiteX108" fmla="*/ 7014754 w 9627326"/>
              <a:gd name="connsiteY108" fmla="*/ 3749040 h 4258492"/>
              <a:gd name="connsiteX109" fmla="*/ 7106194 w 9627326"/>
              <a:gd name="connsiteY109" fmla="*/ 3722914 h 4258492"/>
              <a:gd name="connsiteX110" fmla="*/ 7354388 w 9627326"/>
              <a:gd name="connsiteY110" fmla="*/ 3500846 h 4258492"/>
              <a:gd name="connsiteX111" fmla="*/ 7419703 w 9627326"/>
              <a:gd name="connsiteY111" fmla="*/ 3435532 h 4258492"/>
              <a:gd name="connsiteX112" fmla="*/ 7654834 w 9627326"/>
              <a:gd name="connsiteY112" fmla="*/ 3135086 h 4258492"/>
              <a:gd name="connsiteX113" fmla="*/ 7811588 w 9627326"/>
              <a:gd name="connsiteY113" fmla="*/ 2899954 h 4258492"/>
              <a:gd name="connsiteX114" fmla="*/ 7968343 w 9627326"/>
              <a:gd name="connsiteY114" fmla="*/ 2586446 h 4258492"/>
              <a:gd name="connsiteX115" fmla="*/ 8033657 w 9627326"/>
              <a:gd name="connsiteY115" fmla="*/ 2377440 h 4258492"/>
              <a:gd name="connsiteX116" fmla="*/ 8059783 w 9627326"/>
              <a:gd name="connsiteY116" fmla="*/ 2272937 h 4258492"/>
              <a:gd name="connsiteX117" fmla="*/ 8112034 w 9627326"/>
              <a:gd name="connsiteY117" fmla="*/ 2076994 h 4258492"/>
              <a:gd name="connsiteX118" fmla="*/ 8138160 w 9627326"/>
              <a:gd name="connsiteY118" fmla="*/ 1972492 h 4258492"/>
              <a:gd name="connsiteX119" fmla="*/ 8151223 w 9627326"/>
              <a:gd name="connsiteY119" fmla="*/ 1907177 h 4258492"/>
              <a:gd name="connsiteX120" fmla="*/ 8164286 w 9627326"/>
              <a:gd name="connsiteY120" fmla="*/ 1867989 h 4258492"/>
              <a:gd name="connsiteX121" fmla="*/ 8268788 w 9627326"/>
              <a:gd name="connsiteY121" fmla="*/ 1854926 h 4258492"/>
              <a:gd name="connsiteX122" fmla="*/ 8438606 w 9627326"/>
              <a:gd name="connsiteY122" fmla="*/ 1841863 h 4258492"/>
              <a:gd name="connsiteX123" fmla="*/ 8477794 w 9627326"/>
              <a:gd name="connsiteY123" fmla="*/ 1828800 h 4258492"/>
              <a:gd name="connsiteX124" fmla="*/ 8569234 w 9627326"/>
              <a:gd name="connsiteY124" fmla="*/ 1776549 h 4258492"/>
              <a:gd name="connsiteX125" fmla="*/ 8647611 w 9627326"/>
              <a:gd name="connsiteY125" fmla="*/ 1750423 h 4258492"/>
              <a:gd name="connsiteX126" fmla="*/ 8699863 w 9627326"/>
              <a:gd name="connsiteY126" fmla="*/ 1724297 h 4258492"/>
              <a:gd name="connsiteX127" fmla="*/ 8778240 w 9627326"/>
              <a:gd name="connsiteY127" fmla="*/ 1672046 h 4258492"/>
              <a:gd name="connsiteX128" fmla="*/ 8895806 w 9627326"/>
              <a:gd name="connsiteY128" fmla="*/ 1515292 h 4258492"/>
              <a:gd name="connsiteX129" fmla="*/ 8948057 w 9627326"/>
              <a:gd name="connsiteY129" fmla="*/ 1449977 h 4258492"/>
              <a:gd name="connsiteX130" fmla="*/ 9313817 w 9627326"/>
              <a:gd name="connsiteY130" fmla="*/ 796834 h 4258492"/>
              <a:gd name="connsiteX131" fmla="*/ 9431383 w 9627326"/>
              <a:gd name="connsiteY131" fmla="*/ 587829 h 4258492"/>
              <a:gd name="connsiteX132" fmla="*/ 9470571 w 9627326"/>
              <a:gd name="connsiteY132" fmla="*/ 509452 h 4258492"/>
              <a:gd name="connsiteX133" fmla="*/ 9588137 w 9627326"/>
              <a:gd name="connsiteY133" fmla="*/ 130629 h 4258492"/>
              <a:gd name="connsiteX134" fmla="*/ 9614263 w 9627326"/>
              <a:gd name="connsiteY134" fmla="*/ 39189 h 4258492"/>
              <a:gd name="connsiteX135" fmla="*/ 9627326 w 9627326"/>
              <a:gd name="connsiteY135" fmla="*/ 0 h 4258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9627326" h="4258492">
                <a:moveTo>
                  <a:pt x="0" y="4258492"/>
                </a:moveTo>
                <a:cubicBezTo>
                  <a:pt x="17417" y="4236720"/>
                  <a:pt x="31082" y="4211322"/>
                  <a:pt x="52251" y="4193177"/>
                </a:cubicBezTo>
                <a:cubicBezTo>
                  <a:pt x="62706" y="4184216"/>
                  <a:pt x="79485" y="4186946"/>
                  <a:pt x="91440" y="4180114"/>
                </a:cubicBezTo>
                <a:cubicBezTo>
                  <a:pt x="110343" y="4169313"/>
                  <a:pt x="126274" y="4153989"/>
                  <a:pt x="143691" y="4140926"/>
                </a:cubicBezTo>
                <a:cubicBezTo>
                  <a:pt x="169381" y="4102391"/>
                  <a:pt x="171286" y="4093982"/>
                  <a:pt x="209006" y="4062549"/>
                </a:cubicBezTo>
                <a:cubicBezTo>
                  <a:pt x="221067" y="4052498"/>
                  <a:pt x="237093" y="4047524"/>
                  <a:pt x="248194" y="4036423"/>
                </a:cubicBezTo>
                <a:cubicBezTo>
                  <a:pt x="267909" y="4016708"/>
                  <a:pt x="282086" y="3992092"/>
                  <a:pt x="300446" y="3971109"/>
                </a:cubicBezTo>
                <a:cubicBezTo>
                  <a:pt x="312611" y="3957206"/>
                  <a:pt x="326571" y="3944983"/>
                  <a:pt x="339634" y="3931920"/>
                </a:cubicBezTo>
                <a:cubicBezTo>
                  <a:pt x="367656" y="3847856"/>
                  <a:pt x="330728" y="3939164"/>
                  <a:pt x="391886" y="3853543"/>
                </a:cubicBezTo>
                <a:cubicBezTo>
                  <a:pt x="457476" y="3761716"/>
                  <a:pt x="364660" y="3833302"/>
                  <a:pt x="483326" y="3762103"/>
                </a:cubicBezTo>
                <a:cubicBezTo>
                  <a:pt x="513806" y="3722914"/>
                  <a:pt x="539661" y="3679643"/>
                  <a:pt x="574766" y="3644537"/>
                </a:cubicBezTo>
                <a:cubicBezTo>
                  <a:pt x="690369" y="3528933"/>
                  <a:pt x="651941" y="3581023"/>
                  <a:pt x="705394" y="3500846"/>
                </a:cubicBezTo>
                <a:cubicBezTo>
                  <a:pt x="709748" y="3487783"/>
                  <a:pt x="713214" y="3474389"/>
                  <a:pt x="718457" y="3461657"/>
                </a:cubicBezTo>
                <a:cubicBezTo>
                  <a:pt x="785385" y="3299118"/>
                  <a:pt x="772787" y="3326870"/>
                  <a:pt x="822960" y="3226526"/>
                </a:cubicBezTo>
                <a:cubicBezTo>
                  <a:pt x="852894" y="3106792"/>
                  <a:pt x="829169" y="3151899"/>
                  <a:pt x="875211" y="3082834"/>
                </a:cubicBezTo>
                <a:cubicBezTo>
                  <a:pt x="904783" y="2964549"/>
                  <a:pt x="862761" y="3107735"/>
                  <a:pt x="940526" y="2952206"/>
                </a:cubicBezTo>
                <a:cubicBezTo>
                  <a:pt x="952842" y="2927575"/>
                  <a:pt x="956765" y="2899532"/>
                  <a:pt x="966651" y="2873829"/>
                </a:cubicBezTo>
                <a:cubicBezTo>
                  <a:pt x="978555" y="2842878"/>
                  <a:pt x="995949" y="2814041"/>
                  <a:pt x="1005840" y="2782389"/>
                </a:cubicBezTo>
                <a:cubicBezTo>
                  <a:pt x="1017814" y="2744072"/>
                  <a:pt x="1018605" y="2702679"/>
                  <a:pt x="1031966" y="2664823"/>
                </a:cubicBezTo>
                <a:cubicBezTo>
                  <a:pt x="1070563" y="2555465"/>
                  <a:pt x="1078905" y="2594630"/>
                  <a:pt x="1097280" y="2521132"/>
                </a:cubicBezTo>
                <a:cubicBezTo>
                  <a:pt x="1102665" y="2499592"/>
                  <a:pt x="1104243" y="2477166"/>
                  <a:pt x="1110343" y="2455817"/>
                </a:cubicBezTo>
                <a:cubicBezTo>
                  <a:pt x="1121691" y="2416098"/>
                  <a:pt x="1138888" y="2378165"/>
                  <a:pt x="1149531" y="2338252"/>
                </a:cubicBezTo>
                <a:cubicBezTo>
                  <a:pt x="1156355" y="2312660"/>
                  <a:pt x="1155625" y="2285427"/>
                  <a:pt x="1162594" y="2259874"/>
                </a:cubicBezTo>
                <a:cubicBezTo>
                  <a:pt x="1168764" y="2237252"/>
                  <a:pt x="1181824" y="2216972"/>
                  <a:pt x="1188720" y="2194560"/>
                </a:cubicBezTo>
                <a:cubicBezTo>
                  <a:pt x="1231483" y="2055582"/>
                  <a:pt x="1189320" y="2128347"/>
                  <a:pt x="1240971" y="2050869"/>
                </a:cubicBezTo>
                <a:cubicBezTo>
                  <a:pt x="1252811" y="1979829"/>
                  <a:pt x="1248693" y="1970111"/>
                  <a:pt x="1280160" y="1907177"/>
                </a:cubicBezTo>
                <a:cubicBezTo>
                  <a:pt x="1287181" y="1893135"/>
                  <a:pt x="1295185" y="1879090"/>
                  <a:pt x="1306286" y="1867989"/>
                </a:cubicBezTo>
                <a:cubicBezTo>
                  <a:pt x="1317387" y="1856888"/>
                  <a:pt x="1332411" y="1850572"/>
                  <a:pt x="1345474" y="1841863"/>
                </a:cubicBezTo>
                <a:cubicBezTo>
                  <a:pt x="1362891" y="1815737"/>
                  <a:pt x="1387797" y="1793274"/>
                  <a:pt x="1397726" y="1763486"/>
                </a:cubicBezTo>
                <a:cubicBezTo>
                  <a:pt x="1419136" y="1699254"/>
                  <a:pt x="1419224" y="1686675"/>
                  <a:pt x="1449977" y="1632857"/>
                </a:cubicBezTo>
                <a:cubicBezTo>
                  <a:pt x="1457766" y="1619226"/>
                  <a:pt x="1463844" y="1603476"/>
                  <a:pt x="1476103" y="1593669"/>
                </a:cubicBezTo>
                <a:cubicBezTo>
                  <a:pt x="1486855" y="1585067"/>
                  <a:pt x="1502635" y="1586030"/>
                  <a:pt x="1515291" y="1580606"/>
                </a:cubicBezTo>
                <a:cubicBezTo>
                  <a:pt x="1533190" y="1572935"/>
                  <a:pt x="1549463" y="1561712"/>
                  <a:pt x="1567543" y="1554480"/>
                </a:cubicBezTo>
                <a:cubicBezTo>
                  <a:pt x="1593112" y="1544252"/>
                  <a:pt x="1645920" y="1528354"/>
                  <a:pt x="1645920" y="1528354"/>
                </a:cubicBezTo>
                <a:cubicBezTo>
                  <a:pt x="1808232" y="1593280"/>
                  <a:pt x="1632320" y="1512966"/>
                  <a:pt x="1894114" y="1737360"/>
                </a:cubicBezTo>
                <a:cubicBezTo>
                  <a:pt x="1924594" y="1763486"/>
                  <a:pt x="1955715" y="1788882"/>
                  <a:pt x="1985554" y="1815737"/>
                </a:cubicBezTo>
                <a:cubicBezTo>
                  <a:pt x="2045420" y="1869616"/>
                  <a:pt x="1999064" y="1848506"/>
                  <a:pt x="2076994" y="1867989"/>
                </a:cubicBezTo>
                <a:cubicBezTo>
                  <a:pt x="2121272" y="2000822"/>
                  <a:pt x="2080469" y="1895491"/>
                  <a:pt x="2155371" y="2037806"/>
                </a:cubicBezTo>
                <a:cubicBezTo>
                  <a:pt x="2182579" y="2089502"/>
                  <a:pt x="2206909" y="2142671"/>
                  <a:pt x="2233748" y="2194560"/>
                </a:cubicBezTo>
                <a:cubicBezTo>
                  <a:pt x="2272228" y="2268954"/>
                  <a:pt x="2320208" y="2338863"/>
                  <a:pt x="2351314" y="2416629"/>
                </a:cubicBezTo>
                <a:cubicBezTo>
                  <a:pt x="2377440" y="2481943"/>
                  <a:pt x="2398794" y="2549375"/>
                  <a:pt x="2429691" y="2612572"/>
                </a:cubicBezTo>
                <a:cubicBezTo>
                  <a:pt x="2494714" y="2745574"/>
                  <a:pt x="2596924" y="2862427"/>
                  <a:pt x="2638697" y="3004457"/>
                </a:cubicBezTo>
                <a:cubicBezTo>
                  <a:pt x="2660468" y="3078480"/>
                  <a:pt x="2674796" y="3155112"/>
                  <a:pt x="2704011" y="3226526"/>
                </a:cubicBezTo>
                <a:cubicBezTo>
                  <a:pt x="2714568" y="3252331"/>
                  <a:pt x="2741408" y="3268246"/>
                  <a:pt x="2756263" y="3291840"/>
                </a:cubicBezTo>
                <a:cubicBezTo>
                  <a:pt x="2815549" y="3385999"/>
                  <a:pt x="2864359" y="3486642"/>
                  <a:pt x="2926080" y="3579223"/>
                </a:cubicBezTo>
                <a:cubicBezTo>
                  <a:pt x="2934789" y="3592286"/>
                  <a:pt x="2944295" y="3604851"/>
                  <a:pt x="2952206" y="3618412"/>
                </a:cubicBezTo>
                <a:cubicBezTo>
                  <a:pt x="2974794" y="3657135"/>
                  <a:pt x="2994143" y="3697724"/>
                  <a:pt x="3017520" y="3735977"/>
                </a:cubicBezTo>
                <a:cubicBezTo>
                  <a:pt x="3067274" y="3817394"/>
                  <a:pt x="3086450" y="3840948"/>
                  <a:pt x="3135086" y="3905794"/>
                </a:cubicBezTo>
                <a:cubicBezTo>
                  <a:pt x="3139440" y="3918857"/>
                  <a:pt x="3138412" y="3935246"/>
                  <a:pt x="3148148" y="3944983"/>
                </a:cubicBezTo>
                <a:cubicBezTo>
                  <a:pt x="3157884" y="3954720"/>
                  <a:pt x="3174097" y="3954263"/>
                  <a:pt x="3187337" y="3958046"/>
                </a:cubicBezTo>
                <a:cubicBezTo>
                  <a:pt x="3241901" y="3973636"/>
                  <a:pt x="3256375" y="3973907"/>
                  <a:pt x="3317966" y="3984172"/>
                </a:cubicBezTo>
                <a:cubicBezTo>
                  <a:pt x="3622042" y="3967279"/>
                  <a:pt x="3462559" y="3993511"/>
                  <a:pt x="3644537" y="3944983"/>
                </a:cubicBezTo>
                <a:cubicBezTo>
                  <a:pt x="3679231" y="3935731"/>
                  <a:pt x="3749040" y="3918857"/>
                  <a:pt x="3749040" y="3918857"/>
                </a:cubicBezTo>
                <a:cubicBezTo>
                  <a:pt x="3766857" y="3908167"/>
                  <a:pt x="3830924" y="3871136"/>
                  <a:pt x="3853543" y="3853543"/>
                </a:cubicBezTo>
                <a:cubicBezTo>
                  <a:pt x="3880387" y="3832664"/>
                  <a:pt x="3906931" y="3811296"/>
                  <a:pt x="3931920" y="3788229"/>
                </a:cubicBezTo>
                <a:cubicBezTo>
                  <a:pt x="3963594" y="3758992"/>
                  <a:pt x="3997497" y="3731274"/>
                  <a:pt x="4023360" y="3696789"/>
                </a:cubicBezTo>
                <a:cubicBezTo>
                  <a:pt x="4029174" y="3689037"/>
                  <a:pt x="4081330" y="3621506"/>
                  <a:pt x="4088674" y="3605349"/>
                </a:cubicBezTo>
                <a:cubicBezTo>
                  <a:pt x="4115457" y="3546426"/>
                  <a:pt x="4163095" y="3392312"/>
                  <a:pt x="4180114" y="3344092"/>
                </a:cubicBezTo>
                <a:cubicBezTo>
                  <a:pt x="4187918" y="3321980"/>
                  <a:pt x="4199674" y="3301288"/>
                  <a:pt x="4206240" y="3278777"/>
                </a:cubicBezTo>
                <a:cubicBezTo>
                  <a:pt x="4230193" y="3196651"/>
                  <a:pt x="4250085" y="3113393"/>
                  <a:pt x="4271554" y="3030583"/>
                </a:cubicBezTo>
                <a:cubicBezTo>
                  <a:pt x="4280565" y="2995826"/>
                  <a:pt x="4289891" y="2961131"/>
                  <a:pt x="4297680" y="2926080"/>
                </a:cubicBezTo>
                <a:cubicBezTo>
                  <a:pt x="4306389" y="2886891"/>
                  <a:pt x="4315933" y="2847879"/>
                  <a:pt x="4323806" y="2808514"/>
                </a:cubicBezTo>
                <a:cubicBezTo>
                  <a:pt x="4328978" y="2782653"/>
                  <a:pt x="4337793" y="2708232"/>
                  <a:pt x="4349931" y="2677886"/>
                </a:cubicBezTo>
                <a:cubicBezTo>
                  <a:pt x="4360779" y="2650766"/>
                  <a:pt x="4374800" y="2624967"/>
                  <a:pt x="4389120" y="2599509"/>
                </a:cubicBezTo>
                <a:cubicBezTo>
                  <a:pt x="4414015" y="2555251"/>
                  <a:pt x="4467497" y="2468880"/>
                  <a:pt x="4467497" y="2468880"/>
                </a:cubicBezTo>
                <a:cubicBezTo>
                  <a:pt x="4502800" y="2339436"/>
                  <a:pt x="4511375" y="2297531"/>
                  <a:pt x="4558937" y="2168434"/>
                </a:cubicBezTo>
                <a:cubicBezTo>
                  <a:pt x="4570401" y="2137317"/>
                  <a:pt x="4585810" y="2107784"/>
                  <a:pt x="4598126" y="2076994"/>
                </a:cubicBezTo>
                <a:cubicBezTo>
                  <a:pt x="4618030" y="2027235"/>
                  <a:pt x="4608776" y="2034389"/>
                  <a:pt x="4624251" y="1972492"/>
                </a:cubicBezTo>
                <a:cubicBezTo>
                  <a:pt x="4633862" y="1934049"/>
                  <a:pt x="4644746" y="1918438"/>
                  <a:pt x="4663440" y="1881052"/>
                </a:cubicBezTo>
                <a:cubicBezTo>
                  <a:pt x="4668254" y="1847351"/>
                  <a:pt x="4671326" y="1786903"/>
                  <a:pt x="4689566" y="1750423"/>
                </a:cubicBezTo>
                <a:cubicBezTo>
                  <a:pt x="4696587" y="1736381"/>
                  <a:pt x="4706983" y="1724297"/>
                  <a:pt x="4715691" y="1711234"/>
                </a:cubicBezTo>
                <a:cubicBezTo>
                  <a:pt x="4719876" y="1694494"/>
                  <a:pt x="4732447" y="1638533"/>
                  <a:pt x="4741817" y="1619794"/>
                </a:cubicBezTo>
                <a:cubicBezTo>
                  <a:pt x="4748838" y="1605752"/>
                  <a:pt x="4759234" y="1593669"/>
                  <a:pt x="4767943" y="1580606"/>
                </a:cubicBezTo>
                <a:cubicBezTo>
                  <a:pt x="4800226" y="1483755"/>
                  <a:pt x="4781752" y="1526860"/>
                  <a:pt x="4820194" y="1449977"/>
                </a:cubicBezTo>
                <a:cubicBezTo>
                  <a:pt x="4824548" y="1428206"/>
                  <a:pt x="4825461" y="1405452"/>
                  <a:pt x="4833257" y="1384663"/>
                </a:cubicBezTo>
                <a:cubicBezTo>
                  <a:pt x="4838770" y="1369963"/>
                  <a:pt x="4852362" y="1359516"/>
                  <a:pt x="4859383" y="1345474"/>
                </a:cubicBezTo>
                <a:cubicBezTo>
                  <a:pt x="4915911" y="1232420"/>
                  <a:pt x="4806346" y="1401438"/>
                  <a:pt x="4911634" y="1254034"/>
                </a:cubicBezTo>
                <a:cubicBezTo>
                  <a:pt x="4920759" y="1241259"/>
                  <a:pt x="4924515" y="1223275"/>
                  <a:pt x="4937760" y="1214846"/>
                </a:cubicBezTo>
                <a:cubicBezTo>
                  <a:pt x="4973940" y="1191822"/>
                  <a:pt x="5018553" y="1184658"/>
                  <a:pt x="5055326" y="1162594"/>
                </a:cubicBezTo>
                <a:cubicBezTo>
                  <a:pt x="5084488" y="1145097"/>
                  <a:pt x="5104740" y="1115103"/>
                  <a:pt x="5133703" y="1097280"/>
                </a:cubicBezTo>
                <a:cubicBezTo>
                  <a:pt x="5161945" y="1079900"/>
                  <a:pt x="5194954" y="1071814"/>
                  <a:pt x="5225143" y="1058092"/>
                </a:cubicBezTo>
                <a:cubicBezTo>
                  <a:pt x="5313928" y="1017735"/>
                  <a:pt x="5241795" y="1043832"/>
                  <a:pt x="5316583" y="1018903"/>
                </a:cubicBezTo>
                <a:cubicBezTo>
                  <a:pt x="5351417" y="1023257"/>
                  <a:pt x="5386760" y="1024610"/>
                  <a:pt x="5421086" y="1031966"/>
                </a:cubicBezTo>
                <a:cubicBezTo>
                  <a:pt x="5448014" y="1037736"/>
                  <a:pt x="5499463" y="1058092"/>
                  <a:pt x="5499463" y="1058092"/>
                </a:cubicBezTo>
                <a:cubicBezTo>
                  <a:pt x="5516880" y="1071155"/>
                  <a:pt x="5533998" y="1084626"/>
                  <a:pt x="5551714" y="1097280"/>
                </a:cubicBezTo>
                <a:cubicBezTo>
                  <a:pt x="5593920" y="1127427"/>
                  <a:pt x="5614482" y="1133922"/>
                  <a:pt x="5656217" y="1175657"/>
                </a:cubicBezTo>
                <a:cubicBezTo>
                  <a:pt x="5680830" y="1200270"/>
                  <a:pt x="5760829" y="1312261"/>
                  <a:pt x="5773783" y="1332412"/>
                </a:cubicBezTo>
                <a:cubicBezTo>
                  <a:pt x="5831938" y="1422875"/>
                  <a:pt x="5903659" y="1506881"/>
                  <a:pt x="5943600" y="1606732"/>
                </a:cubicBezTo>
                <a:cubicBezTo>
                  <a:pt x="5976958" y="1690126"/>
                  <a:pt x="5959240" y="1651073"/>
                  <a:pt x="5995851" y="1724297"/>
                </a:cubicBezTo>
                <a:cubicBezTo>
                  <a:pt x="6004560" y="1785257"/>
                  <a:pt x="6005775" y="1847768"/>
                  <a:pt x="6021977" y="1907177"/>
                </a:cubicBezTo>
                <a:cubicBezTo>
                  <a:pt x="6032224" y="1944751"/>
                  <a:pt x="6058001" y="1976276"/>
                  <a:pt x="6074228" y="2011680"/>
                </a:cubicBezTo>
                <a:cubicBezTo>
                  <a:pt x="6105912" y="2080809"/>
                  <a:pt x="6135347" y="2150948"/>
                  <a:pt x="6165668" y="2220686"/>
                </a:cubicBezTo>
                <a:cubicBezTo>
                  <a:pt x="6186783" y="2269251"/>
                  <a:pt x="6252692" y="2426686"/>
                  <a:pt x="6270171" y="2455817"/>
                </a:cubicBezTo>
                <a:cubicBezTo>
                  <a:pt x="6283234" y="2477589"/>
                  <a:pt x="6298720" y="2498079"/>
                  <a:pt x="6309360" y="2521132"/>
                </a:cubicBezTo>
                <a:cubicBezTo>
                  <a:pt x="6324950" y="2554911"/>
                  <a:pt x="6331910" y="2592359"/>
                  <a:pt x="6348548" y="2625634"/>
                </a:cubicBezTo>
                <a:cubicBezTo>
                  <a:pt x="6474731" y="2877999"/>
                  <a:pt x="6361846" y="2641639"/>
                  <a:pt x="6453051" y="2769326"/>
                </a:cubicBezTo>
                <a:cubicBezTo>
                  <a:pt x="6486049" y="2815524"/>
                  <a:pt x="6513791" y="2865261"/>
                  <a:pt x="6544491" y="2913017"/>
                </a:cubicBezTo>
                <a:cubicBezTo>
                  <a:pt x="6552981" y="2926223"/>
                  <a:pt x="6563596" y="2938164"/>
                  <a:pt x="6570617" y="2952206"/>
                </a:cubicBezTo>
                <a:cubicBezTo>
                  <a:pt x="6603764" y="3018499"/>
                  <a:pt x="6585942" y="2988254"/>
                  <a:pt x="6622868" y="3043646"/>
                </a:cubicBezTo>
                <a:cubicBezTo>
                  <a:pt x="6627222" y="3108960"/>
                  <a:pt x="6628702" y="3174530"/>
                  <a:pt x="6635931" y="3239589"/>
                </a:cubicBezTo>
                <a:cubicBezTo>
                  <a:pt x="6637452" y="3253274"/>
                  <a:pt x="6645211" y="3265538"/>
                  <a:pt x="6648994" y="3278777"/>
                </a:cubicBezTo>
                <a:cubicBezTo>
                  <a:pt x="6683401" y="3399199"/>
                  <a:pt x="6636000" y="3261522"/>
                  <a:pt x="6688183" y="3383280"/>
                </a:cubicBezTo>
                <a:cubicBezTo>
                  <a:pt x="6693607" y="3395936"/>
                  <a:pt x="6694414" y="3410514"/>
                  <a:pt x="6701246" y="3422469"/>
                </a:cubicBezTo>
                <a:cubicBezTo>
                  <a:pt x="6712047" y="3441372"/>
                  <a:pt x="6727371" y="3457303"/>
                  <a:pt x="6740434" y="3474720"/>
                </a:cubicBezTo>
                <a:cubicBezTo>
                  <a:pt x="6744788" y="3487783"/>
                  <a:pt x="6747339" y="3501593"/>
                  <a:pt x="6753497" y="3513909"/>
                </a:cubicBezTo>
                <a:cubicBezTo>
                  <a:pt x="6771682" y="3550279"/>
                  <a:pt x="6789924" y="3563398"/>
                  <a:pt x="6818811" y="3592286"/>
                </a:cubicBezTo>
                <a:cubicBezTo>
                  <a:pt x="6844922" y="3670618"/>
                  <a:pt x="6810812" y="3596626"/>
                  <a:pt x="6897188" y="3670663"/>
                </a:cubicBezTo>
                <a:cubicBezTo>
                  <a:pt x="6909108" y="3680880"/>
                  <a:pt x="6912212" y="3698751"/>
                  <a:pt x="6923314" y="3709852"/>
                </a:cubicBezTo>
                <a:cubicBezTo>
                  <a:pt x="6953383" y="3739921"/>
                  <a:pt x="6974783" y="3739047"/>
                  <a:pt x="7014754" y="3749040"/>
                </a:cubicBezTo>
                <a:cubicBezTo>
                  <a:pt x="7045234" y="3740331"/>
                  <a:pt x="7079392" y="3739841"/>
                  <a:pt x="7106194" y="3722914"/>
                </a:cubicBezTo>
                <a:cubicBezTo>
                  <a:pt x="7192090" y="3668664"/>
                  <a:pt x="7280746" y="3574487"/>
                  <a:pt x="7354388" y="3500846"/>
                </a:cubicBezTo>
                <a:lnTo>
                  <a:pt x="7419703" y="3435532"/>
                </a:lnTo>
                <a:cubicBezTo>
                  <a:pt x="7524146" y="3331089"/>
                  <a:pt x="7516853" y="3342058"/>
                  <a:pt x="7654834" y="3135086"/>
                </a:cubicBezTo>
                <a:cubicBezTo>
                  <a:pt x="7707085" y="3056709"/>
                  <a:pt x="7762364" y="2980267"/>
                  <a:pt x="7811588" y="2899954"/>
                </a:cubicBezTo>
                <a:cubicBezTo>
                  <a:pt x="7858938" y="2822699"/>
                  <a:pt x="7932920" y="2675004"/>
                  <a:pt x="7968343" y="2586446"/>
                </a:cubicBezTo>
                <a:cubicBezTo>
                  <a:pt x="7988101" y="2537052"/>
                  <a:pt x="8018786" y="2433207"/>
                  <a:pt x="8033657" y="2377440"/>
                </a:cubicBezTo>
                <a:cubicBezTo>
                  <a:pt x="8042909" y="2342746"/>
                  <a:pt x="8050173" y="2307533"/>
                  <a:pt x="8059783" y="2272937"/>
                </a:cubicBezTo>
                <a:cubicBezTo>
                  <a:pt x="8162837" y="1901943"/>
                  <a:pt x="8061979" y="2293896"/>
                  <a:pt x="8112034" y="2076994"/>
                </a:cubicBezTo>
                <a:cubicBezTo>
                  <a:pt x="8120108" y="2042007"/>
                  <a:pt x="8130086" y="2007479"/>
                  <a:pt x="8138160" y="1972492"/>
                </a:cubicBezTo>
                <a:cubicBezTo>
                  <a:pt x="8143153" y="1950858"/>
                  <a:pt x="8145838" y="1928717"/>
                  <a:pt x="8151223" y="1907177"/>
                </a:cubicBezTo>
                <a:cubicBezTo>
                  <a:pt x="8154563" y="1893819"/>
                  <a:pt x="8151703" y="1873581"/>
                  <a:pt x="8164286" y="1867989"/>
                </a:cubicBezTo>
                <a:cubicBezTo>
                  <a:pt x="8196365" y="1853731"/>
                  <a:pt x="8233841" y="1858254"/>
                  <a:pt x="8268788" y="1854926"/>
                </a:cubicBezTo>
                <a:cubicBezTo>
                  <a:pt x="8325305" y="1849543"/>
                  <a:pt x="8382000" y="1846217"/>
                  <a:pt x="8438606" y="1841863"/>
                </a:cubicBezTo>
                <a:cubicBezTo>
                  <a:pt x="8451669" y="1837509"/>
                  <a:pt x="8465478" y="1834958"/>
                  <a:pt x="8477794" y="1828800"/>
                </a:cubicBezTo>
                <a:cubicBezTo>
                  <a:pt x="8572053" y="1781670"/>
                  <a:pt x="8454732" y="1822350"/>
                  <a:pt x="8569234" y="1776549"/>
                </a:cubicBezTo>
                <a:cubicBezTo>
                  <a:pt x="8594803" y="1766321"/>
                  <a:pt x="8622979" y="1762739"/>
                  <a:pt x="8647611" y="1750423"/>
                </a:cubicBezTo>
                <a:cubicBezTo>
                  <a:pt x="8665028" y="1741714"/>
                  <a:pt x="8683165" y="1734316"/>
                  <a:pt x="8699863" y="1724297"/>
                </a:cubicBezTo>
                <a:cubicBezTo>
                  <a:pt x="8726788" y="1708142"/>
                  <a:pt x="8778240" y="1672046"/>
                  <a:pt x="8778240" y="1672046"/>
                </a:cubicBezTo>
                <a:cubicBezTo>
                  <a:pt x="8817429" y="1619795"/>
                  <a:pt x="8856131" y="1567175"/>
                  <a:pt x="8895806" y="1515292"/>
                </a:cubicBezTo>
                <a:cubicBezTo>
                  <a:pt x="8912742" y="1493144"/>
                  <a:pt x="8934434" y="1474303"/>
                  <a:pt x="8948057" y="1449977"/>
                </a:cubicBezTo>
                <a:lnTo>
                  <a:pt x="9313817" y="796834"/>
                </a:lnTo>
                <a:cubicBezTo>
                  <a:pt x="9352905" y="727109"/>
                  <a:pt x="9406106" y="663661"/>
                  <a:pt x="9431383" y="587829"/>
                </a:cubicBezTo>
                <a:cubicBezTo>
                  <a:pt x="9449411" y="533746"/>
                  <a:pt x="9436808" y="560097"/>
                  <a:pt x="9470571" y="509452"/>
                </a:cubicBezTo>
                <a:cubicBezTo>
                  <a:pt x="9563696" y="136956"/>
                  <a:pt x="9491112" y="363490"/>
                  <a:pt x="9588137" y="130629"/>
                </a:cubicBezTo>
                <a:cubicBezTo>
                  <a:pt x="9602373" y="96462"/>
                  <a:pt x="9603733" y="76044"/>
                  <a:pt x="9614263" y="39189"/>
                </a:cubicBezTo>
                <a:cubicBezTo>
                  <a:pt x="9618046" y="25949"/>
                  <a:pt x="9627326" y="0"/>
                  <a:pt x="9627326" y="0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12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Turn!</a:t>
            </a:r>
            <a:endParaRPr lang="en-GB" dirty="0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249247" y="3975400"/>
            <a:ext cx="11833896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r>
              <a:rPr lang="en-GB" sz="12800" dirty="0"/>
              <a:t>Paddlers: </a:t>
            </a:r>
            <a:r>
              <a:rPr lang="en-GB" sz="12800" dirty="0" smtClean="0"/>
              <a:t>Use a word mat </a:t>
            </a:r>
            <a:r>
              <a:rPr lang="en-GB" sz="12800" dirty="0"/>
              <a:t>to write </a:t>
            </a:r>
            <a:r>
              <a:rPr lang="en-GB" sz="12800" dirty="0" smtClean="0"/>
              <a:t>emotion </a:t>
            </a:r>
            <a:r>
              <a:rPr lang="en-GB" sz="12800" dirty="0"/>
              <a:t>words in </a:t>
            </a:r>
            <a:r>
              <a:rPr lang="en-GB" sz="12800" dirty="0" smtClean="0"/>
              <a:t>the boxes</a:t>
            </a:r>
            <a:r>
              <a:rPr lang="en-GB" sz="12800" dirty="0"/>
              <a:t>. </a:t>
            </a:r>
          </a:p>
          <a:p>
            <a:pPr fontAlgn="base"/>
            <a:r>
              <a:rPr lang="en-GB" sz="12800" dirty="0"/>
              <a:t> </a:t>
            </a:r>
          </a:p>
          <a:p>
            <a:pPr fontAlgn="base"/>
            <a:r>
              <a:rPr lang="en-GB" sz="12800" dirty="0" err="1"/>
              <a:t>Snorkellers</a:t>
            </a:r>
            <a:r>
              <a:rPr lang="en-GB" sz="12800" dirty="0"/>
              <a:t>:  </a:t>
            </a:r>
            <a:r>
              <a:rPr lang="en-GB" sz="12800" dirty="0"/>
              <a:t>Use a word mat to write emotion words in the </a:t>
            </a:r>
            <a:r>
              <a:rPr lang="en-GB" sz="12800" dirty="0" smtClean="0"/>
              <a:t>boxes. Complete a red pen question. </a:t>
            </a:r>
            <a:r>
              <a:rPr lang="en-GB" sz="12800" dirty="0"/>
              <a:t> </a:t>
            </a:r>
          </a:p>
          <a:p>
            <a:pPr fontAlgn="base"/>
            <a:r>
              <a:rPr lang="en-GB" sz="12800" dirty="0"/>
              <a:t> </a:t>
            </a:r>
          </a:p>
          <a:p>
            <a:pPr fontAlgn="base"/>
            <a:r>
              <a:rPr lang="en-GB" sz="12800" dirty="0"/>
              <a:t>Divers: </a:t>
            </a:r>
            <a:r>
              <a:rPr lang="en-GB" sz="12800" dirty="0" smtClean="0"/>
              <a:t>Write a full sentence in each box. </a:t>
            </a:r>
            <a:r>
              <a:rPr lang="en-GB" sz="12800" dirty="0"/>
              <a:t>E.g. Howard Carter felt ecstatic because the tomb was completely in tact and full of </a:t>
            </a:r>
            <a:r>
              <a:rPr lang="en-GB" sz="12800" dirty="0" err="1"/>
              <a:t>marvelous</a:t>
            </a:r>
            <a:r>
              <a:rPr lang="en-GB" sz="12800" dirty="0"/>
              <a:t> treasure.</a:t>
            </a:r>
            <a:r>
              <a:rPr lang="en-GB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447979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Plenary!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45727" y="2289392"/>
            <a:ext cx="6905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5400" dirty="0" smtClean="0">
                <a:latin typeface="Arial" panose="020B0604020202020204" pitchFamily="34" charset="0"/>
              </a:rPr>
              <a:t>I’m thinking of an emotion game! </a:t>
            </a:r>
            <a:r>
              <a:rPr lang="en-GB" sz="5400" dirty="0"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8149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9120F20-1CC0-4491-8707-A2DA66628E14}"/>
</file>

<file path=customXml/itemProps2.xml><?xml version="1.0" encoding="utf-8"?>
<ds:datastoreItem xmlns:ds="http://schemas.openxmlformats.org/officeDocument/2006/customXml" ds:itemID="{6A44002E-E86F-4368-9070-BD1124B4129F}"/>
</file>

<file path=customXml/itemProps3.xml><?xml version="1.0" encoding="utf-8"?>
<ds:datastoreItem xmlns:ds="http://schemas.openxmlformats.org/officeDocument/2006/customXml" ds:itemID="{1CDF4620-FA59-4ED0-8EF5-9D2261C04694}"/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420</TotalTime>
  <Words>172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Segoe UI</vt:lpstr>
      <vt:lpstr>Trebuchet MS</vt:lpstr>
      <vt:lpstr>Berlin</vt:lpstr>
      <vt:lpstr>Tuesday 3rd November 2020</vt:lpstr>
      <vt:lpstr>Starter!</vt:lpstr>
      <vt:lpstr>Let’s Share!</vt:lpstr>
      <vt:lpstr>Word Jail! What words could we use instead?</vt:lpstr>
      <vt:lpstr>Emotion Mapping</vt:lpstr>
      <vt:lpstr>Miss Watton’s Morning!</vt:lpstr>
      <vt:lpstr>Miss Watton’s Morning!</vt:lpstr>
      <vt:lpstr>Howard Carter’s Emotions</vt:lpstr>
      <vt:lpstr>Your Turn!</vt:lpstr>
      <vt:lpstr>Plenary!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8</cp:revision>
  <dcterms:created xsi:type="dcterms:W3CDTF">2020-10-21T13:22:16Z</dcterms:created>
  <dcterms:modified xsi:type="dcterms:W3CDTF">2020-10-21T20:22:52Z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