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016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68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013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172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015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22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90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122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280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77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99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BDFBB-6B2E-4AF8-9373-371A57DE0BF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4470A-D427-4B71-8B87-A52F88BB1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124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cratch.mit.edu/projects/324776240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mtClean="0"/>
              <a:t/>
            </a:r>
            <a:br>
              <a:rPr lang="en-GB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Computing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base"/>
            <a:r>
              <a:rPr lang="en-GB" u="sng" dirty="0"/>
              <a:t>To modify and explore an existing game  </a:t>
            </a:r>
          </a:p>
          <a:p>
            <a:pPr fontAlgn="base"/>
            <a:r>
              <a:rPr lang="en-GB" u="sng" dirty="0"/>
              <a:t>C: Toys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700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>
                <a:hlinkClick r:id="rId2"/>
              </a:rPr>
              <a:t>https://scratch.mit.edu/projects/324776240/</a:t>
            </a:r>
            <a:r>
              <a:rPr lang="en-US" dirty="0"/>
              <a:t>  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Open the above link on your computer.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279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8017" y="904581"/>
            <a:ext cx="1838325" cy="15430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195" y="2664822"/>
            <a:ext cx="791793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GB" sz="3600" dirty="0"/>
              <a:t>Click the green flag to start the </a:t>
            </a:r>
            <a:r>
              <a:rPr lang="en-GB" sz="3600" dirty="0" smtClean="0"/>
              <a:t>code then</a:t>
            </a:r>
          </a:p>
          <a:p>
            <a:pPr fontAlgn="base"/>
            <a:r>
              <a:rPr lang="en-GB" sz="3600" dirty="0" smtClean="0"/>
              <a:t> follow </a:t>
            </a:r>
            <a:r>
              <a:rPr lang="en-GB" sz="3600" dirty="0"/>
              <a:t>the instructions.  </a:t>
            </a:r>
            <a:endParaRPr lang="en-GB" sz="3600" dirty="0" smtClean="0"/>
          </a:p>
          <a:p>
            <a:pPr fontAlgn="base"/>
            <a:r>
              <a:rPr lang="en-GB" sz="3600" dirty="0" smtClean="0"/>
              <a:t>Do </a:t>
            </a:r>
            <a:r>
              <a:rPr lang="en-GB" sz="3600" dirty="0"/>
              <a:t>all the toys do something?  </a:t>
            </a:r>
          </a:p>
          <a:p>
            <a:r>
              <a:rPr lang="en-GB" dirty="0" smtClean="0"/>
              <a:t>                                                 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2456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We </a:t>
            </a:r>
            <a:r>
              <a:rPr lang="en-GB" dirty="0"/>
              <a:t>are going to be looking at the </a:t>
            </a:r>
            <a:r>
              <a:rPr lang="en-GB" dirty="0" smtClean="0"/>
              <a:t>code that makes this game.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Click on the ‘see inside’ button.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Click on the different sprites to see what they do.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do you notice?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77" y="612615"/>
            <a:ext cx="3149100" cy="11116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538390"/>
            <a:ext cx="4680857" cy="179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387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 may have noticed that the code is not joined up. </a:t>
            </a:r>
          </a:p>
          <a:p>
            <a:pPr marL="0" indent="0">
              <a:buNone/>
            </a:pPr>
            <a:r>
              <a:rPr lang="en-GB" dirty="0" smtClean="0"/>
              <a:t>You now need to join the code. Look at the join the code sheet. 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 smtClean="0"/>
              <a:t>For </a:t>
            </a:r>
            <a:r>
              <a:rPr lang="en-US" dirty="0"/>
              <a:t>the rest of the </a:t>
            </a:r>
            <a:r>
              <a:rPr lang="en-US" dirty="0" smtClean="0"/>
              <a:t>time you </a:t>
            </a:r>
            <a:r>
              <a:rPr lang="en-US" dirty="0"/>
              <a:t>are going to be answering questions about the code behind each </a:t>
            </a:r>
            <a:r>
              <a:rPr lang="en-US" dirty="0" smtClean="0"/>
              <a:t>sprite, </a:t>
            </a:r>
            <a:r>
              <a:rPr lang="en-US" dirty="0"/>
              <a:t>and modifying it so it works differently.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131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120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  Computing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4th October Computing</dc:title>
  <dc:creator>Rachael Norman</dc:creator>
  <cp:lastModifiedBy>Rachael Norman</cp:lastModifiedBy>
  <cp:revision>4</cp:revision>
  <dcterms:created xsi:type="dcterms:W3CDTF">2021-09-30T15:10:47Z</dcterms:created>
  <dcterms:modified xsi:type="dcterms:W3CDTF">2021-09-30T15:27:41Z</dcterms:modified>
</cp:coreProperties>
</file>