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7" r:id="rId10"/>
    <p:sldId id="268" r:id="rId11"/>
    <p:sldId id="269" r:id="rId12"/>
    <p:sldId id="270" r:id="rId13"/>
    <p:sldId id="26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DBAA00-3C1A-4F5E-8A9F-C6EDA057B2EC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6EF48A-F503-45F2-95CA-D46E090723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422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3067D56-F7E8-4AE7-BF5D-270E736BD76A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459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48547B23-C3D8-4A3D-AB0F-627A5DEA99CE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9BFDEF5-381C-4268-9A35-A2D9CF74A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288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47B23-C3D8-4A3D-AB0F-627A5DEA99CE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99BFDEF5-381C-4268-9A35-A2D9CF74A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316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48547B23-C3D8-4A3D-AB0F-627A5DEA99CE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9BFDEF5-381C-4268-9A35-A2D9CF74A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654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47B23-C3D8-4A3D-AB0F-627A5DEA99CE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FDEF5-381C-4268-9A35-A2D9CF74A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34169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47B23-C3D8-4A3D-AB0F-627A5DEA99CE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FDEF5-381C-4268-9A35-A2D9CF74A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48592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47B23-C3D8-4A3D-AB0F-627A5DEA99CE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FDEF5-381C-4268-9A35-A2D9CF74A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430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47B23-C3D8-4A3D-AB0F-627A5DEA99CE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FDEF5-381C-4268-9A35-A2D9CF74A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079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48547B23-C3D8-4A3D-AB0F-627A5DEA99CE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9BFDEF5-381C-4268-9A35-A2D9CF74A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61093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47B23-C3D8-4A3D-AB0F-627A5DEA99CE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FDEF5-381C-4268-9A35-A2D9CF74A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615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47B23-C3D8-4A3D-AB0F-627A5DEA99CE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FDEF5-381C-4268-9A35-A2D9CF74A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249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48547B23-C3D8-4A3D-AB0F-627A5DEA99CE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9BFDEF5-381C-4268-9A35-A2D9CF74A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697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48547B23-C3D8-4A3D-AB0F-627A5DEA99CE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99BFDEF5-381C-4268-9A35-A2D9CF74A250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95226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9" r:id="rId1"/>
    <p:sldLayoutId id="2147483980" r:id="rId2"/>
    <p:sldLayoutId id="2147483981" r:id="rId3"/>
    <p:sldLayoutId id="2147483982" r:id="rId4"/>
    <p:sldLayoutId id="2147483983" r:id="rId5"/>
    <p:sldLayoutId id="2147483984" r:id="rId6"/>
    <p:sldLayoutId id="2147483985" r:id="rId7"/>
    <p:sldLayoutId id="2147483986" r:id="rId8"/>
    <p:sldLayoutId id="2147483987" r:id="rId9"/>
    <p:sldLayoutId id="2147483988" r:id="rId10"/>
    <p:sldLayoutId id="214748398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hyperlink" Target="https://www.bbc.co.uk/bitesize/topics/z27kng8/articles/zsp76yc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06485" y="3288248"/>
            <a:ext cx="8045373" cy="1688701"/>
          </a:xfrm>
        </p:spPr>
        <p:txBody>
          <a:bodyPr>
            <a:noAutofit/>
          </a:bodyPr>
          <a:lstStyle/>
          <a:p>
            <a:pPr algn="ctr"/>
            <a:r>
              <a:rPr lang="en-GB" sz="2800" b="0" cap="none" spc="0" dirty="0">
                <a:latin typeface="Comic Sans MS" panose="030F0702030302020204" pitchFamily="66" charset="0"/>
              </a:rPr>
              <a:t>LO: to identify the different types of teeth in humans and their simple functions.</a:t>
            </a:r>
          </a:p>
          <a:p>
            <a:pPr algn="ctr"/>
            <a:r>
              <a:rPr lang="en-GB" sz="2800" b="0" cap="none" spc="0" dirty="0">
                <a:latin typeface="Comic Sans MS" panose="030F0702030302020204" pitchFamily="66" charset="0"/>
              </a:rPr>
              <a:t>C: Animals including humans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45945C0-B0FA-4AB5-AF5B-5B5DD507E78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335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cap="none" dirty="0">
                <a:latin typeface="Comic Sans MS" panose="030F0702030302020204" pitchFamily="66" charset="0"/>
              </a:rPr>
              <a:t>Starter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1986555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Use a mirror to have a look at your teeth.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Can you describe your teeth?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What shape are they? Size?</a:t>
            </a:r>
          </a:p>
        </p:txBody>
      </p:sp>
      <p:pic>
        <p:nvPicPr>
          <p:cNvPr id="1026" name="Picture 2" descr="Image result for using a mirror to look at teeth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473" y="2860084"/>
            <a:ext cx="3874135" cy="3874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83319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teeth have you got?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many adult teeth do you have?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many baby teeth do you have?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Why do we lose our baby teeth?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Image result for teeth model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68"/>
          <a:stretch/>
        </p:blipFill>
        <p:spPr bwMode="auto">
          <a:xfrm>
            <a:off x="7961916" y="2842955"/>
            <a:ext cx="3648891" cy="3388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62319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cap="none" dirty="0">
                <a:latin typeface="Comic Sans MS" panose="030F0702030302020204" pitchFamily="66" charset="0"/>
              </a:rPr>
              <a:t>Activity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727" y="2068631"/>
            <a:ext cx="7506355" cy="4492887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On the mouth outline: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In red – colour in any adult teeth you have</a:t>
            </a:r>
            <a:endParaRPr lang="en-GB" sz="28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In green – colour in any baby teeth you still have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Put a cross through any teeth that are currently missing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Circle any teeth which you have had dental work on, e.g. fillings or crowns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8307976" y="1907177"/>
            <a:ext cx="3753395" cy="4794069"/>
            <a:chOff x="1606731" y="404949"/>
            <a:chExt cx="4421158" cy="5718778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54" t="7237" r="55124" b="11429"/>
            <a:stretch/>
          </p:blipFill>
          <p:spPr>
            <a:xfrm>
              <a:off x="1606731" y="496388"/>
              <a:ext cx="3997236" cy="5577841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4480560" y="404949"/>
              <a:ext cx="457200" cy="2972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4963885" y="947799"/>
              <a:ext cx="640081" cy="33236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2227217" y="496388"/>
              <a:ext cx="457200" cy="2972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 rot="20949355">
              <a:off x="5222988" y="1372293"/>
              <a:ext cx="352697" cy="33411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9336" y="1606447"/>
              <a:ext cx="457200" cy="75793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570689" y="2240467"/>
              <a:ext cx="457200" cy="83890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399336" y="3449282"/>
              <a:ext cx="457200" cy="410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5469261" y="4794179"/>
              <a:ext cx="457200" cy="11628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5194707" y="5239103"/>
              <a:ext cx="457200" cy="7179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453338" y="5826520"/>
              <a:ext cx="457200" cy="2972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937760" y="5569828"/>
              <a:ext cx="457200" cy="2972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548695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4438" y="1893114"/>
            <a:ext cx="4056121" cy="4847320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Children have 20 teeth.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8 incisors, 4 canines and 8 molars.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Adults have 32 teeth including wisdom teeth.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Babies’ jaws are too small to hold all those big teeth.</a:t>
            </a:r>
          </a:p>
        </p:txBody>
      </p:sp>
      <p:pic>
        <p:nvPicPr>
          <p:cNvPr id="3074" name="Picture 2" descr="Image result for children's teeth vs adult teeth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62"/>
          <a:stretch/>
        </p:blipFill>
        <p:spPr bwMode="auto">
          <a:xfrm>
            <a:off x="4389120" y="1817152"/>
            <a:ext cx="7802880" cy="504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43361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4437" y="1919239"/>
            <a:ext cx="11029615" cy="2378441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Look at your teeth again.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Are all of your teeth the same shape?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Why aren’t they the same shape?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What do you think each shape is for?</a:t>
            </a:r>
          </a:p>
        </p:txBody>
      </p:sp>
      <p:pic>
        <p:nvPicPr>
          <p:cNvPr id="4098" name="Picture 2" descr="Image result for mouth diagra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88"/>
          <a:stretch/>
        </p:blipFill>
        <p:spPr bwMode="auto">
          <a:xfrm>
            <a:off x="7433325" y="1919239"/>
            <a:ext cx="4628048" cy="493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32685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https://www.bbc.co.uk/bitesize/topics/z27kng8/articles/zsp76yc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3" t="12571" r="7215" b="13385"/>
          <a:stretch/>
        </p:blipFill>
        <p:spPr>
          <a:xfrm>
            <a:off x="753292" y="2299062"/>
            <a:ext cx="10685417" cy="4558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7245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TextBox 6"/>
          <p:cNvSpPr txBox="1">
            <a:spLocks noChangeArrowheads="1"/>
          </p:cNvSpPr>
          <p:nvPr/>
        </p:nvSpPr>
        <p:spPr bwMode="auto">
          <a:xfrm>
            <a:off x="3907632" y="737642"/>
            <a:ext cx="43444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Types of teeth</a:t>
            </a:r>
          </a:p>
        </p:txBody>
      </p:sp>
      <p:sp>
        <p:nvSpPr>
          <p:cNvPr id="6149" name="TextBox 7"/>
          <p:cNvSpPr txBox="1">
            <a:spLocks noChangeArrowheads="1"/>
          </p:cNvSpPr>
          <p:nvPr/>
        </p:nvSpPr>
        <p:spPr bwMode="auto">
          <a:xfrm>
            <a:off x="2166966" y="2270818"/>
            <a:ext cx="97975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Futura Md BT" pitchFamily="34" charset="0"/>
              </a:rPr>
              <a:t>Incisors</a:t>
            </a:r>
          </a:p>
        </p:txBody>
      </p:sp>
      <p:sp>
        <p:nvSpPr>
          <p:cNvPr id="6150" name="TextBox 8"/>
          <p:cNvSpPr txBox="1">
            <a:spLocks noChangeArrowheads="1"/>
          </p:cNvSpPr>
          <p:nvPr/>
        </p:nvSpPr>
        <p:spPr bwMode="auto">
          <a:xfrm>
            <a:off x="2628619" y="4552329"/>
            <a:ext cx="877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Futura Md BT" pitchFamily="34" charset="0"/>
              </a:rPr>
              <a:t>Molars</a:t>
            </a:r>
          </a:p>
        </p:txBody>
      </p:sp>
      <p:sp>
        <p:nvSpPr>
          <p:cNvPr id="6151" name="TextBox 9"/>
          <p:cNvSpPr txBox="1">
            <a:spLocks noChangeArrowheads="1"/>
          </p:cNvSpPr>
          <p:nvPr/>
        </p:nvSpPr>
        <p:spPr bwMode="auto">
          <a:xfrm>
            <a:off x="8739189" y="4000500"/>
            <a:ext cx="10310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Futura Md BT" pitchFamily="34" charset="0"/>
              </a:rPr>
              <a:t>Canines</a:t>
            </a:r>
          </a:p>
        </p:txBody>
      </p:sp>
      <p:pic>
        <p:nvPicPr>
          <p:cNvPr id="6152" name="Picture 8" descr="shutterstock_85636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1" y="2143125"/>
            <a:ext cx="3571875" cy="439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/>
          <p:cNvCxnSpPr/>
          <p:nvPr/>
        </p:nvCxnSpPr>
        <p:spPr>
          <a:xfrm>
            <a:off x="3024189" y="2500314"/>
            <a:ext cx="2643187" cy="428625"/>
          </a:xfrm>
          <a:prstGeom prst="line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3531975" y="4714875"/>
            <a:ext cx="1063839" cy="194642"/>
          </a:xfrm>
          <a:prstGeom prst="line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6151" idx="1"/>
          </p:cNvCxnSpPr>
          <p:nvPr/>
        </p:nvCxnSpPr>
        <p:spPr>
          <a:xfrm rot="10800000">
            <a:off x="6738938" y="3071814"/>
            <a:ext cx="2000250" cy="1112837"/>
          </a:xfrm>
          <a:prstGeom prst="line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6151" idx="1"/>
          </p:cNvCxnSpPr>
          <p:nvPr/>
        </p:nvCxnSpPr>
        <p:spPr>
          <a:xfrm rot="10800000" flipV="1">
            <a:off x="6524626" y="4184650"/>
            <a:ext cx="2214563" cy="1601788"/>
          </a:xfrm>
          <a:prstGeom prst="line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157" name="TextBox 23"/>
          <p:cNvSpPr txBox="1">
            <a:spLocks noChangeArrowheads="1"/>
          </p:cNvSpPr>
          <p:nvPr/>
        </p:nvSpPr>
        <p:spPr bwMode="auto">
          <a:xfrm>
            <a:off x="1371601" y="2643188"/>
            <a:ext cx="253603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altLang="en-US" sz="1800" dirty="0">
                <a:latin typeface="Futura Md BT" pitchFamily="34" charset="0"/>
              </a:rPr>
              <a:t>Used for </a:t>
            </a:r>
            <a:r>
              <a:rPr lang="en-GB" sz="1800" dirty="0">
                <a:latin typeface="Futura Md BT" pitchFamily="34" charset="0"/>
              </a:rPr>
              <a:t>snipping and cutting food </a:t>
            </a:r>
          </a:p>
          <a:p>
            <a:pPr algn="ctr">
              <a:spcBef>
                <a:spcPct val="0"/>
              </a:spcBef>
              <a:buNone/>
            </a:pPr>
            <a:r>
              <a:rPr lang="en-GB" sz="1800" dirty="0">
                <a:latin typeface="Futura Md BT" pitchFamily="34" charset="0"/>
              </a:rPr>
              <a:t>(think about scissors)</a:t>
            </a:r>
            <a:endParaRPr lang="en-GB" altLang="en-US" sz="1800" dirty="0">
              <a:latin typeface="Futura Md BT" pitchFamily="34" charset="0"/>
            </a:endParaRPr>
          </a:p>
        </p:txBody>
      </p:sp>
      <p:sp>
        <p:nvSpPr>
          <p:cNvPr id="6158" name="TextBox 24"/>
          <p:cNvSpPr txBox="1">
            <a:spLocks noChangeArrowheads="1"/>
          </p:cNvSpPr>
          <p:nvPr/>
        </p:nvSpPr>
        <p:spPr bwMode="auto">
          <a:xfrm>
            <a:off x="2128557" y="4909517"/>
            <a:ext cx="207168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en-GB" altLang="en-US" sz="1800" dirty="0">
                <a:latin typeface="Futura Md BT" pitchFamily="34" charset="0"/>
              </a:rPr>
              <a:t>Used for grinding and chewing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1800" dirty="0">
              <a:latin typeface="Futura Md BT" pitchFamily="34" charset="0"/>
            </a:endParaRPr>
          </a:p>
        </p:txBody>
      </p:sp>
      <p:sp>
        <p:nvSpPr>
          <p:cNvPr id="6159" name="TextBox 25"/>
          <p:cNvSpPr txBox="1">
            <a:spLocks noChangeArrowheads="1"/>
          </p:cNvSpPr>
          <p:nvPr/>
        </p:nvSpPr>
        <p:spPr bwMode="auto">
          <a:xfrm>
            <a:off x="8382000" y="4357688"/>
            <a:ext cx="178593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Futura Md BT" pitchFamily="34" charset="0"/>
              </a:rPr>
              <a:t>Used for ripping and tearing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0736" t="17767" r="31594" b="70625"/>
          <a:stretch/>
        </p:blipFill>
        <p:spPr>
          <a:xfrm>
            <a:off x="172640" y="3680435"/>
            <a:ext cx="2299064" cy="84908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50937" t="37768" r="31895" b="47589"/>
          <a:stretch/>
        </p:blipFill>
        <p:spPr>
          <a:xfrm>
            <a:off x="9548949" y="2580545"/>
            <a:ext cx="2233750" cy="107115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50937" t="75804" r="31092" b="8481"/>
          <a:stretch/>
        </p:blipFill>
        <p:spPr>
          <a:xfrm>
            <a:off x="142422" y="5586268"/>
            <a:ext cx="2338252" cy="114953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50937" t="57054" r="32196" b="27232"/>
          <a:stretch/>
        </p:blipFill>
        <p:spPr>
          <a:xfrm>
            <a:off x="9770240" y="5638206"/>
            <a:ext cx="2194561" cy="114953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64627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30111" y="2277164"/>
            <a:ext cx="3500438" cy="156966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>
                <a:latin typeface="Comic Sans MS" panose="030F0702030302020204" pitchFamily="66" charset="0"/>
              </a:rPr>
              <a:t>Carnivores or meat eaters have sharp teeth. This helps them tear the meat.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67871" y="2277164"/>
            <a:ext cx="4476224" cy="156966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400" dirty="0">
                <a:latin typeface="Comic Sans MS" panose="030F0702030302020204" pitchFamily="66" charset="0"/>
              </a:rPr>
              <a:t>Herbivores (animal that only eat plants) have flat teeth. These allow them to grind down their food easier.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04903" y="4297681"/>
            <a:ext cx="4872445" cy="156966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400" dirty="0">
                <a:latin typeface="Comic Sans MS" panose="030F0702030302020204" pitchFamily="66" charset="0"/>
              </a:rPr>
              <a:t>Omnivores or animals that eat meat and plants (like humans) have sharp teeth at the front and flat teeth at the back.</a:t>
            </a:r>
          </a:p>
        </p:txBody>
      </p:sp>
      <p:sp>
        <p:nvSpPr>
          <p:cNvPr id="7175" name="TextBox 8"/>
          <p:cNvSpPr txBox="1">
            <a:spLocks noChangeArrowheads="1"/>
          </p:cNvSpPr>
          <p:nvPr/>
        </p:nvSpPr>
        <p:spPr bwMode="auto">
          <a:xfrm>
            <a:off x="1281522" y="782547"/>
            <a:ext cx="971932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Different animals – different teeth!</a:t>
            </a:r>
          </a:p>
        </p:txBody>
      </p:sp>
    </p:spTree>
    <p:extLst>
      <p:ext uri="{BB962C8B-B14F-4D97-AF65-F5344CB8AC3E}">
        <p14:creationId xmlns:p14="http://schemas.microsoft.com/office/powerpoint/2010/main" val="9244583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Box 5"/>
          <p:cNvSpPr txBox="1">
            <a:spLocks noChangeArrowheads="1"/>
          </p:cNvSpPr>
          <p:nvPr/>
        </p:nvSpPr>
        <p:spPr bwMode="auto">
          <a:xfrm>
            <a:off x="1307775" y="834799"/>
            <a:ext cx="971932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Different animals – different teeth!</a:t>
            </a:r>
          </a:p>
        </p:txBody>
      </p:sp>
      <p:pic>
        <p:nvPicPr>
          <p:cNvPr id="8196" name="Picture 17" descr="shutterstock_205527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15"/>
          <a:stretch>
            <a:fillRect/>
          </a:stretch>
        </p:blipFill>
        <p:spPr bwMode="auto">
          <a:xfrm>
            <a:off x="1666875" y="1857375"/>
            <a:ext cx="1854200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18" descr="shutterstock_4520805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79" b="1639"/>
          <a:stretch>
            <a:fillRect/>
          </a:stretch>
        </p:blipFill>
        <p:spPr bwMode="auto">
          <a:xfrm>
            <a:off x="6167439" y="1857376"/>
            <a:ext cx="1857375" cy="265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19" descr="shutterstock_4056246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1857375"/>
            <a:ext cx="1785938" cy="267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6" descr="shutterstock_7236905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15"/>
          <a:stretch>
            <a:fillRect/>
          </a:stretch>
        </p:blipFill>
        <p:spPr bwMode="auto">
          <a:xfrm>
            <a:off x="8453438" y="1857375"/>
            <a:ext cx="2068512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7" descr="shutterstock_50047657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376" y="4643438"/>
            <a:ext cx="3071813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4" descr="shutterstock_64740673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75" y="4643439"/>
            <a:ext cx="3143250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62113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5" descr="shutterstock_6917563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0" b="9091"/>
          <a:stretch>
            <a:fillRect/>
          </a:stretch>
        </p:blipFill>
        <p:spPr bwMode="auto">
          <a:xfrm>
            <a:off x="4667250" y="1878013"/>
            <a:ext cx="2819400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6" descr="shutterstock_6765110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4357688"/>
            <a:ext cx="2500313" cy="250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6" descr="shutterstock_62473318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77" t="9573" r="25531"/>
          <a:stretch>
            <a:fillRect/>
          </a:stretch>
        </p:blipFill>
        <p:spPr bwMode="auto">
          <a:xfrm>
            <a:off x="1666876" y="1878013"/>
            <a:ext cx="2143125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7" descr="shutterstock_75304921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226"/>
          <a:stretch>
            <a:fillRect/>
          </a:stretch>
        </p:blipFill>
        <p:spPr bwMode="auto">
          <a:xfrm>
            <a:off x="8239126" y="1878013"/>
            <a:ext cx="225107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8" descr="shutterstock_28969774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60" t="33334" r="3275"/>
          <a:stretch>
            <a:fillRect/>
          </a:stretch>
        </p:blipFill>
        <p:spPr bwMode="auto">
          <a:xfrm>
            <a:off x="7524750" y="4219576"/>
            <a:ext cx="3143250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9" descr="shutterstock_63609409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38" t="4166" r="20313" b="55113"/>
          <a:stretch>
            <a:fillRect/>
          </a:stretch>
        </p:blipFill>
        <p:spPr bwMode="auto">
          <a:xfrm>
            <a:off x="4738688" y="4325938"/>
            <a:ext cx="2463800" cy="253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39956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Box 6"/>
          <p:cNvSpPr txBox="1">
            <a:spLocks noChangeArrowheads="1"/>
          </p:cNvSpPr>
          <p:nvPr/>
        </p:nvSpPr>
        <p:spPr bwMode="auto">
          <a:xfrm>
            <a:off x="3242059" y="852161"/>
            <a:ext cx="58503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Animal teeth facts</a:t>
            </a:r>
          </a:p>
        </p:txBody>
      </p:sp>
      <p:sp>
        <p:nvSpPr>
          <p:cNvPr id="11269" name="TextBox 8"/>
          <p:cNvSpPr txBox="1">
            <a:spLocks noChangeArrowheads="1"/>
          </p:cNvSpPr>
          <p:nvPr/>
        </p:nvSpPr>
        <p:spPr bwMode="auto">
          <a:xfrm>
            <a:off x="1025163" y="2071688"/>
            <a:ext cx="765786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GB" altLang="en-US" sz="2400" dirty="0">
                <a:latin typeface="Comic Sans MS" panose="030F0702030302020204" pitchFamily="66" charset="0"/>
              </a:rPr>
              <a:t> Sharks can have over 20,000 teeth in one lifetime!</a:t>
            </a:r>
          </a:p>
        </p:txBody>
      </p:sp>
      <p:sp>
        <p:nvSpPr>
          <p:cNvPr id="11270" name="TextBox 9"/>
          <p:cNvSpPr txBox="1">
            <a:spLocks noChangeArrowheads="1"/>
          </p:cNvSpPr>
          <p:nvPr/>
        </p:nvSpPr>
        <p:spPr bwMode="auto">
          <a:xfrm>
            <a:off x="1025164" y="2571750"/>
            <a:ext cx="870142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GB" altLang="en-US" sz="2400" dirty="0">
                <a:latin typeface="Comic Sans MS" panose="030F0702030302020204" pitchFamily="66" charset="0"/>
              </a:rPr>
              <a:t> Crocodiles have up to 60 teeth in their mouth at one time.</a:t>
            </a:r>
          </a:p>
        </p:txBody>
      </p:sp>
      <p:sp>
        <p:nvSpPr>
          <p:cNvPr id="11271" name="TextBox 10"/>
          <p:cNvSpPr txBox="1">
            <a:spLocks noChangeArrowheads="1"/>
          </p:cNvSpPr>
          <p:nvPr/>
        </p:nvSpPr>
        <p:spPr bwMode="auto">
          <a:xfrm>
            <a:off x="1025164" y="4071938"/>
            <a:ext cx="859241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GB" altLang="en-US" sz="2400" dirty="0">
                <a:latin typeface="Comic Sans MS" panose="030F0702030302020204" pitchFamily="66" charset="0"/>
              </a:rPr>
              <a:t> Crocodiles can have up to 2-3,000 teeth in their lifetime.</a:t>
            </a:r>
          </a:p>
        </p:txBody>
      </p:sp>
      <p:sp>
        <p:nvSpPr>
          <p:cNvPr id="11272" name="TextBox 11"/>
          <p:cNvSpPr txBox="1">
            <a:spLocks noChangeArrowheads="1"/>
          </p:cNvSpPr>
          <p:nvPr/>
        </p:nvSpPr>
        <p:spPr bwMode="auto">
          <a:xfrm>
            <a:off x="1025164" y="3071813"/>
            <a:ext cx="97882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GB" altLang="en-US" sz="2400" dirty="0">
                <a:latin typeface="Comic Sans MS" panose="030F0702030302020204" pitchFamily="66" charset="0"/>
              </a:rPr>
              <a:t> Poisonous snakes have hollow fangs so that they can inject venom.</a:t>
            </a:r>
          </a:p>
        </p:txBody>
      </p:sp>
      <p:sp>
        <p:nvSpPr>
          <p:cNvPr id="11273" name="TextBox 12"/>
          <p:cNvSpPr txBox="1">
            <a:spLocks noChangeArrowheads="1"/>
          </p:cNvSpPr>
          <p:nvPr/>
        </p:nvSpPr>
        <p:spPr bwMode="auto">
          <a:xfrm>
            <a:off x="1025163" y="3571875"/>
            <a:ext cx="85042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GB" altLang="en-US" sz="2400" dirty="0">
                <a:latin typeface="Comic Sans MS" panose="030F0702030302020204" pitchFamily="66" charset="0"/>
              </a:rPr>
              <a:t> Giraffes have the same number of teeth as humans – 32!</a:t>
            </a:r>
          </a:p>
        </p:txBody>
      </p:sp>
      <p:sp>
        <p:nvSpPr>
          <p:cNvPr id="11274" name="TextBox 13"/>
          <p:cNvSpPr txBox="1">
            <a:spLocks noChangeArrowheads="1"/>
          </p:cNvSpPr>
          <p:nvPr/>
        </p:nvSpPr>
        <p:spPr bwMode="auto">
          <a:xfrm>
            <a:off x="1025164" y="4572000"/>
            <a:ext cx="1047594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GB" altLang="en-US" sz="2400" dirty="0">
                <a:latin typeface="Comic Sans MS" panose="030F0702030302020204" pitchFamily="66" charset="0"/>
              </a:rPr>
              <a:t> Dolphins can have more than 200 teeth in their mouth at any one time!</a:t>
            </a:r>
          </a:p>
        </p:txBody>
      </p:sp>
      <p:sp>
        <p:nvSpPr>
          <p:cNvPr id="11275" name="TextBox 14"/>
          <p:cNvSpPr txBox="1">
            <a:spLocks noChangeArrowheads="1"/>
          </p:cNvSpPr>
          <p:nvPr/>
        </p:nvSpPr>
        <p:spPr bwMode="auto">
          <a:xfrm>
            <a:off x="1025164" y="5072063"/>
            <a:ext cx="600997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GB" altLang="en-US" sz="2400" dirty="0">
                <a:latin typeface="Comic Sans MS" panose="030F0702030302020204" pitchFamily="66" charset="0"/>
              </a:rPr>
              <a:t> Rabbits front teeth don’t stop growing.</a:t>
            </a:r>
          </a:p>
        </p:txBody>
      </p:sp>
      <p:sp>
        <p:nvSpPr>
          <p:cNvPr id="11276" name="TextBox 15"/>
          <p:cNvSpPr txBox="1">
            <a:spLocks noChangeArrowheads="1"/>
          </p:cNvSpPr>
          <p:nvPr/>
        </p:nvSpPr>
        <p:spPr bwMode="auto">
          <a:xfrm>
            <a:off x="1025163" y="5572125"/>
            <a:ext cx="62247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GB" altLang="en-US" sz="2400" dirty="0">
                <a:latin typeface="Comic Sans MS" panose="030F0702030302020204" pitchFamily="66" charset="0"/>
              </a:rPr>
              <a:t> Dogs have 42 teeth, cats 30 and pigs 44!</a:t>
            </a:r>
          </a:p>
        </p:txBody>
      </p:sp>
      <p:sp>
        <p:nvSpPr>
          <p:cNvPr id="11277" name="TextBox 16"/>
          <p:cNvSpPr txBox="1">
            <a:spLocks noChangeArrowheads="1"/>
          </p:cNvSpPr>
          <p:nvPr/>
        </p:nvSpPr>
        <p:spPr bwMode="auto">
          <a:xfrm>
            <a:off x="1025164" y="6072188"/>
            <a:ext cx="76674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GB" altLang="en-US" sz="2400" dirty="0">
                <a:latin typeface="Comic Sans MS" panose="030F0702030302020204" pitchFamily="66" charset="0"/>
              </a:rPr>
              <a:t> Elephants tusks are the largest teeth in the world.</a:t>
            </a:r>
          </a:p>
        </p:txBody>
      </p:sp>
    </p:spTree>
    <p:extLst>
      <p:ext uri="{BB962C8B-B14F-4D97-AF65-F5344CB8AC3E}">
        <p14:creationId xmlns:p14="http://schemas.microsoft.com/office/powerpoint/2010/main" val="17729704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006763"/>
              </p:ext>
            </p:extLst>
          </p:nvPr>
        </p:nvGraphicFramePr>
        <p:xfrm>
          <a:off x="444137" y="615418"/>
          <a:ext cx="11299371" cy="60199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66457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3766457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3766457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23950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4780476">
                <a:tc>
                  <a:txBody>
                    <a:bodyPr/>
                    <a:lstStyle/>
                    <a:p>
                      <a:r>
                        <a:rPr lang="en-GB" sz="1600" b="0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Draw an example of each tooth type, next to the descriptions.</a:t>
                      </a:r>
                    </a:p>
                    <a:p>
                      <a:endParaRPr lang="en-GB" sz="1600" b="0" i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b="1" i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</a:t>
                      </a:r>
                      <a:r>
                        <a:rPr lang="en-GB" sz="1600" b="1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Pen: </a:t>
                      </a:r>
                      <a:r>
                        <a:rPr lang="en-GB" sz="1600" b="0" i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Why do we have teeth?</a:t>
                      </a:r>
                      <a:endParaRPr lang="en-GB" sz="1600" b="1" i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Name each tooth type and write a description of each type.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Red Pen: </a:t>
                      </a:r>
                      <a:r>
                        <a:rPr lang="en-GB" sz="1600" b="0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Why do we have different kinds of teeth?</a:t>
                      </a:r>
                      <a:endParaRPr lang="en-GB" sz="1600" b="1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i="0" kern="12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Draw a picture of each tooth type and write a description of each type</a:t>
                      </a:r>
                    </a:p>
                    <a:p>
                      <a:endParaRPr lang="en-GB" sz="1600" b="0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1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Red Pen: </a:t>
                      </a:r>
                      <a:r>
                        <a:rPr lang="en-GB" sz="1600" b="0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Which teeth are sometimes missing in herbivores. Why do you think this? Explain your answer. </a:t>
                      </a:r>
                      <a:endParaRPr lang="en-GB" sz="1600" b="1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899954" y="642317"/>
            <a:ext cx="1262074" cy="1208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6165668" y="977513"/>
            <a:ext cx="1789611" cy="87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596176" y="695493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681" t="29197" r="37617" b="13125"/>
          <a:stretch/>
        </p:blipFill>
        <p:spPr>
          <a:xfrm>
            <a:off x="875208" y="2995092"/>
            <a:ext cx="2847704" cy="35930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53346" t="21696" r="19747" b="14910"/>
          <a:stretch/>
        </p:blipFill>
        <p:spPr>
          <a:xfrm>
            <a:off x="9216189" y="3397257"/>
            <a:ext cx="2408855" cy="31908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36580" t="28661" r="36714" b="16161"/>
          <a:stretch/>
        </p:blipFill>
        <p:spPr>
          <a:xfrm>
            <a:off x="4741816" y="3280046"/>
            <a:ext cx="2847703" cy="3308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082931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366658"/>
      </a:accent1>
      <a:accent2>
        <a:srgbClr val="8CB64A"/>
      </a:accent2>
      <a:accent3>
        <a:srgbClr val="88D5A9"/>
      </a:accent3>
      <a:accent4>
        <a:srgbClr val="969FA7"/>
      </a:accent4>
      <a:accent5>
        <a:srgbClr val="E8A844"/>
      </a:accent5>
      <a:accent6>
        <a:srgbClr val="A1561F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4BEC0EAF-CF86-4D49-B83B-56CC62D3CFF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93</TotalTime>
  <Words>517</Words>
  <Application>Microsoft Office PowerPoint</Application>
  <PresentationFormat>Widescreen</PresentationFormat>
  <Paragraphs>61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Comic Sans MS</vt:lpstr>
      <vt:lpstr>Futura Md BT</vt:lpstr>
      <vt:lpstr>Gill Sans MT</vt:lpstr>
      <vt:lpstr>Wingdings 2</vt:lpstr>
      <vt:lpstr>Dividend</vt:lpstr>
      <vt:lpstr>PowerPoint Presentation</vt:lpstr>
      <vt:lpstr>Starter</vt:lpstr>
      <vt:lpstr>PowerPoint Presentation</vt:lpstr>
      <vt:lpstr>Activity 1</vt:lpstr>
      <vt:lpstr>PowerPoint Presentation</vt:lpstr>
      <vt:lpstr>PowerPoint Presentation</vt:lpstr>
      <vt:lpstr>https://www.bbc.co.uk/bitesize/topics/z27kng8/articles/zsp76yc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8th January 2020</dc:title>
  <dc:creator>Emily Fenner</dc:creator>
  <cp:lastModifiedBy>Emily Fenner</cp:lastModifiedBy>
  <cp:revision>6</cp:revision>
  <dcterms:created xsi:type="dcterms:W3CDTF">2019-12-20T13:05:48Z</dcterms:created>
  <dcterms:modified xsi:type="dcterms:W3CDTF">2020-12-16T17:11:41Z</dcterms:modified>
</cp:coreProperties>
</file>