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29"/>
  </p:notesMasterIdLst>
  <p:sldIdLst>
    <p:sldId id="282" r:id="rId11"/>
    <p:sldId id="259" r:id="rId12"/>
    <p:sldId id="552" r:id="rId13"/>
    <p:sldId id="553" r:id="rId14"/>
    <p:sldId id="296" r:id="rId15"/>
    <p:sldId id="298" r:id="rId16"/>
    <p:sldId id="303" r:id="rId17"/>
    <p:sldId id="300" r:id="rId18"/>
    <p:sldId id="308" r:id="rId19"/>
    <p:sldId id="304" r:id="rId20"/>
    <p:sldId id="311" r:id="rId21"/>
    <p:sldId id="312" r:id="rId22"/>
    <p:sldId id="313" r:id="rId23"/>
    <p:sldId id="315" r:id="rId24"/>
    <p:sldId id="316" r:id="rId25"/>
    <p:sldId id="556" r:id="rId26"/>
    <p:sldId id="323" r:id="rId27"/>
    <p:sldId id="32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072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335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16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1446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155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831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963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73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020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849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943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20641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510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3329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504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57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990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750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4685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96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11" Type="http://schemas.openxmlformats.org/officeDocument/2006/relationships/image" Target="../media/image200.png"/><Relationship Id="rId5" Type="http://schemas.openxmlformats.org/officeDocument/2006/relationships/image" Target="../media/image23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2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6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20.png"/><Relationship Id="rId10" Type="http://schemas.openxmlformats.org/officeDocument/2006/relationships/image" Target="../media/image230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9.png"/><Relationship Id="rId7" Type="http://schemas.openxmlformats.org/officeDocument/2006/relationships/image" Target="../media/image240.png"/><Relationship Id="rId12" Type="http://schemas.openxmlformats.org/officeDocument/2006/relationships/image" Target="../media/image2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25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260.png"/><Relationship Id="rId10" Type="http://schemas.openxmlformats.org/officeDocument/2006/relationships/image" Target="../media/image21.png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11" Type="http://schemas.openxmlformats.org/officeDocument/2006/relationships/image" Target="../media/image28.png"/><Relationship Id="rId5" Type="http://schemas.openxmlformats.org/officeDocument/2006/relationships/image" Target="../media/image260.png"/><Relationship Id="rId10" Type="http://schemas.openxmlformats.org/officeDocument/2006/relationships/image" Target="../media/image27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2C557A-8F32-6F4C-B2F4-0ED3FA0A6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56" y="1312133"/>
            <a:ext cx="8018585" cy="49940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486C72-11BE-E74B-AEEC-D82A7D587A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729279"/>
            <a:ext cx="2133600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08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2C557A-8F32-6F4C-B2F4-0ED3FA0A6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56" y="1312133"/>
            <a:ext cx="8018585" cy="49940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686A5C-1520-A64C-8D26-961E9EE6F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497" y="1312133"/>
            <a:ext cx="1629508" cy="80889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CF5C28-5932-3C4E-864C-332094482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262" y="2218110"/>
            <a:ext cx="1207477" cy="7971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E5F26B-4987-7C4D-8141-3BD37885F7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0799" y="3974158"/>
            <a:ext cx="5263662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B8703C-1F7C-5F40-9217-BCA33D5B5C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4907" y="5508994"/>
            <a:ext cx="2239108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486C72-11BE-E74B-AEEC-D82A7D587A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0400" y="729279"/>
            <a:ext cx="2133600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96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A9A4DA-A8FF-4D92-8928-84895B4FF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2712" y="1900237"/>
            <a:ext cx="2105025" cy="3286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283AA6-30EE-489A-8915-5CEDA99CC0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2087" y="2357436"/>
            <a:ext cx="2066925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423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=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=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293788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8472" y="161276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84415" y="289743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92974" y="41559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1,600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3707" y="4622397"/>
                <a:ext cx="2750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707" y="4622397"/>
                <a:ext cx="2750687" cy="523220"/>
              </a:xfrm>
              <a:prstGeom prst="rect">
                <a:avLst/>
              </a:prstGeom>
              <a:blipFill>
                <a:blip r:embed="rId6"/>
                <a:stretch>
                  <a:fillRect l="-443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Calculate 3,223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blipFill>
                <a:blip r:embed="rId5"/>
                <a:stretch>
                  <a:fillRect l="-4242" t="-10465" r="-30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314286"/>
              </p:ext>
            </p:extLst>
          </p:nvPr>
        </p:nvGraphicFramePr>
        <p:xfrm>
          <a:off x="6182961" y="1454139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441507"/>
              </p:ext>
            </p:extLst>
          </p:nvPr>
        </p:nvGraphicFramePr>
        <p:xfrm>
          <a:off x="574767" y="1424640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2120370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2120370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2120370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2120370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2120370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2120370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2120370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2120370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2120370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2120370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3055140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3055140"/>
            <a:ext cx="410901" cy="402764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3055140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3055140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305514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3055140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3055140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3055140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3055140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3055140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4035638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4035638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4035638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4035638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4035638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4035638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4035638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4035638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403563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4035638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64341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5260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54522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4278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834103" y="5127092"/>
            <a:ext cx="2362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9,669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667512" y="346299"/>
            <a:ext cx="72807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There are 2,114 seats in a theatre. The theatre is fully</a:t>
            </a:r>
          </a:p>
          <a:p>
            <a:pPr algn="ctr"/>
            <a:r>
              <a:rPr lang="en-GB" sz="2400" dirty="0"/>
              <a:t>booked for 3 shows. How many people attended overall?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344160"/>
              </p:ext>
            </p:extLst>
          </p:nvPr>
        </p:nvGraphicFramePr>
        <p:xfrm>
          <a:off x="6215058" y="15319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480033"/>
              </p:ext>
            </p:extLst>
          </p:nvPr>
        </p:nvGraphicFramePr>
        <p:xfrm>
          <a:off x="574767" y="1506528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2202258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2202258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2202258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20225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20225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623309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104828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104828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104828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104828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104828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513381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991709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991709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991709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991709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1835" y="3991709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4429226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81509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83424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5338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87252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80679" y="5538392"/>
            <a:ext cx="4450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6,342 people attended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7468" y="5207460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680312" y="5350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623309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513381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4429226"/>
            <a:ext cx="410901" cy="402764"/>
          </a:xfrm>
          <a:prstGeom prst="rect">
            <a:avLst/>
          </a:prstGeom>
        </p:spPr>
      </p:pic>
      <p:sp>
        <p:nvSpPr>
          <p:cNvPr id="76" name="L-Shape 75"/>
          <p:cNvSpPr/>
          <p:nvPr/>
        </p:nvSpPr>
        <p:spPr>
          <a:xfrm flipV="1">
            <a:off x="4607610" y="2605020"/>
            <a:ext cx="980449" cy="222697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402" y="4898862"/>
            <a:ext cx="410400" cy="400292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6979474" y="421478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2,114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blipFill>
                <a:blip r:embed="rId11"/>
                <a:stretch>
                  <a:fillRect l="-7985" t="-11765" r="-684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572" y="3104828"/>
            <a:ext cx="410901" cy="40078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68" y="2202258"/>
            <a:ext cx="410901" cy="4007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752" y="3991709"/>
            <a:ext cx="410901" cy="4007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43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46" grpId="0"/>
      <p:bldP spid="46" grpId="1"/>
      <p:bldP spid="76" grpId="0" animBg="1"/>
      <p:bldP spid="76" grpId="1" animBg="1"/>
      <p:bldP spid="78" grpId="0"/>
      <p:bldP spid="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592" y="52716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60436" y="54142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820753"/>
              </p:ext>
            </p:extLst>
          </p:nvPr>
        </p:nvGraphicFramePr>
        <p:xfrm>
          <a:off x="1763192" y="1221116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1848962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1848962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1848962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1848962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25172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251726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1848962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1848962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2798994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2798994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798994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798994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201758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201758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2798994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279899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3701950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3701950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701950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701950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104714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10471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370195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370195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4535278" y="3188109"/>
            <a:ext cx="980449" cy="235381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4154474" y="5539846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147" y="559290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4600764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4600764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600764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600764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500352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500352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4600764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4600764"/>
            <a:ext cx="410901" cy="4027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ounded Rectangular Callout 47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48" name="Rounded Rectangular Callout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0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487938"/>
              </p:ext>
            </p:extLst>
          </p:nvPr>
        </p:nvGraphicFramePr>
        <p:xfrm>
          <a:off x="672734" y="1194214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403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8893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1822060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224824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224824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1822060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1822060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2442" y="2772092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6932" y="277209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77209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77209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174856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17485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2772092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2772092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0481" y="3675048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971" y="3675048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675048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67504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07781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07781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3675048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3675048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3390228" y="3174855"/>
            <a:ext cx="980449" cy="2325193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3066713" y="5496857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8633" y="5503310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8374" y="4587511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864" y="4587511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58751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58751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990275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990275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458751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4587511"/>
            <a:ext cx="410901" cy="402764"/>
          </a:xfrm>
          <a:prstGeom prst="rect">
            <a:avLst/>
          </a:prstGeom>
        </p:spPr>
      </p:pic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7865"/>
              </p:ext>
            </p:extLst>
          </p:nvPr>
        </p:nvGraphicFramePr>
        <p:xfrm>
          <a:off x="6220943" y="18362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80528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9047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472845" y="453061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338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757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465097"/>
              </p:ext>
            </p:extLst>
          </p:nvPr>
        </p:nvGraphicFramePr>
        <p:xfrm>
          <a:off x="672734" y="1194214"/>
          <a:ext cx="5185016" cy="4258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182206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2113567" y="3114259"/>
            <a:ext cx="980449" cy="2292061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94941"/>
              </p:ext>
            </p:extLst>
          </p:nvPr>
        </p:nvGraphicFramePr>
        <p:xfrm>
          <a:off x="6208660" y="1836220"/>
          <a:ext cx="2016000" cy="27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79163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7682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916732" y="455533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1836220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183622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210381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210381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735724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735724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2735724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2735724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2749884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2749884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124045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124045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686932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686932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3686932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3686932"/>
            <a:ext cx="410901" cy="402764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3701092"/>
            <a:ext cx="410901" cy="402764"/>
          </a:xfrm>
          <a:prstGeom prst="rect">
            <a:avLst/>
          </a:prstGeom>
        </p:spPr>
      </p:pic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3701092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075253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075253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61523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615236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4615236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4615236"/>
            <a:ext cx="410901" cy="402764"/>
          </a:xfrm>
          <a:prstGeom prst="rect">
            <a:avLst/>
          </a:prstGeom>
        </p:spPr>
      </p:pic>
      <p:pic>
        <p:nvPicPr>
          <p:cNvPr id="76" name="Picture 7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4629396"/>
            <a:ext cx="410901" cy="402764"/>
          </a:xfrm>
          <a:prstGeom prst="rect">
            <a:avLst/>
          </a:prstGeom>
        </p:spPr>
      </p:pic>
      <p:pic>
        <p:nvPicPr>
          <p:cNvPr id="77" name="Picture 7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4629396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5003557"/>
            <a:ext cx="410901" cy="402764"/>
          </a:xfrm>
          <a:prstGeom prst="rect">
            <a:avLst/>
          </a:prstGeom>
        </p:spPr>
      </p:pic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5003557"/>
            <a:ext cx="410901" cy="402764"/>
          </a:xfrm>
          <a:prstGeom prst="rect">
            <a:avLst/>
          </a:prstGeom>
        </p:spPr>
      </p:pic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6754" y="5755944"/>
            <a:ext cx="410901" cy="402764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6269559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880106" y="5092729"/>
                <a:ext cx="29563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9,680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0106" y="5092729"/>
                <a:ext cx="2956329" cy="461665"/>
              </a:xfrm>
              <a:prstGeom prst="rect">
                <a:avLst/>
              </a:prstGeom>
              <a:blipFill>
                <a:blip r:embed="rId9"/>
                <a:stretch>
                  <a:fillRect l="-329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0" name="Picture 7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ounded Rectangular Callout 82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83" name="Rounded Rectangular Callout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2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0001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0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3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8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1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47" grpId="0"/>
      <p:bldP spid="48" grpId="0"/>
      <p:bldP spid="49" grpId="0"/>
      <p:bldP spid="50" grpId="0"/>
      <p:bldP spid="51" grpId="0"/>
      <p:bldP spid="82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588571" y="334776"/>
            <a:ext cx="960549" cy="560265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blipFill>
                <a:blip r:embed="rId7"/>
                <a:stretch>
                  <a:fillRect l="-7576" t="-11628" r="-681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02013" y="839077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187317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288808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3902073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4932338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12905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352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83998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1874075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2888986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3916626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4946891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sp>
        <p:nvSpPr>
          <p:cNvPr id="76" name="Rectangle 75"/>
          <p:cNvSpPr/>
          <p:nvPr/>
        </p:nvSpPr>
        <p:spPr>
          <a:xfrm>
            <a:off x="4765766" y="3256606"/>
            <a:ext cx="910189" cy="257672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0614" y="5761556"/>
            <a:ext cx="410901" cy="402764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757490" y="837356"/>
            <a:ext cx="910189" cy="25062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8500" y="5761556"/>
            <a:ext cx="410901" cy="402764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6912790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663547" y="3930274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2651684" y="1901640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4894" y="5711239"/>
            <a:ext cx="410901" cy="402764"/>
          </a:xfrm>
          <a:prstGeom prst="rect">
            <a:avLst/>
          </a:prstGeom>
        </p:spPr>
      </p:pic>
      <p:pic>
        <p:nvPicPr>
          <p:cNvPr id="86" name="Picture 8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6366" y="5711239"/>
            <a:ext cx="410901" cy="402764"/>
          </a:xfrm>
          <a:prstGeom prst="rect">
            <a:avLst/>
          </a:prstGeom>
        </p:spPr>
      </p:pic>
      <p:sp>
        <p:nvSpPr>
          <p:cNvPr id="87" name="Rectangle 86"/>
          <p:cNvSpPr/>
          <p:nvPr/>
        </p:nvSpPr>
        <p:spPr>
          <a:xfrm>
            <a:off x="6043951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91" name="L-Shape 90"/>
          <p:cNvSpPr/>
          <p:nvPr/>
        </p:nvSpPr>
        <p:spPr>
          <a:xfrm rot="10800000" flipV="1">
            <a:off x="1574218" y="2915957"/>
            <a:ext cx="980449" cy="3056555"/>
          </a:xfrm>
          <a:prstGeom prst="corner">
            <a:avLst>
              <a:gd name="adj1" fmla="val 268852"/>
              <a:gd name="adj2" fmla="val 4937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79" y="5727115"/>
            <a:ext cx="402947" cy="393022"/>
          </a:xfrm>
          <a:prstGeom prst="rect">
            <a:avLst/>
          </a:prstGeom>
        </p:spPr>
      </p:pic>
      <p:sp>
        <p:nvSpPr>
          <p:cNvPr id="94" name="Rectangle 93"/>
          <p:cNvSpPr/>
          <p:nvPr/>
        </p:nvSpPr>
        <p:spPr>
          <a:xfrm>
            <a:off x="5578203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17,520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blipFill>
                <a:blip r:embed="rId11"/>
                <a:stretch>
                  <a:fillRect t="-10465" r="-51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66716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81" name="Rectangle 80"/>
          <p:cNvSpPr/>
          <p:nvPr/>
        </p:nvSpPr>
        <p:spPr>
          <a:xfrm>
            <a:off x="75851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1690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6748647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95" name="Rectangle 94"/>
          <p:cNvSpPr/>
          <p:nvPr/>
        </p:nvSpPr>
        <p:spPr>
          <a:xfrm>
            <a:off x="632539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sp>
        <p:nvSpPr>
          <p:cNvPr id="96" name="Rectangle 95"/>
          <p:cNvSpPr/>
          <p:nvPr/>
        </p:nvSpPr>
        <p:spPr>
          <a:xfrm>
            <a:off x="586212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3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8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1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>
                      <p:stCondLst>
                        <p:cond delay="indefinite"/>
                      </p:stCondLst>
                      <p:childTnLst>
                        <p:par>
                          <p:cTn id="351" fill="hold">
                            <p:stCondLst>
                              <p:cond delay="0"/>
                            </p:stCondLst>
                            <p:childTnLst>
                              <p:par>
                                <p:cTn id="3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6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4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5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7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8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9" fill="hold">
                      <p:stCondLst>
                        <p:cond delay="indefinite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8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9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0" fill="hold">
                      <p:stCondLst>
                        <p:cond delay="indefinite"/>
                      </p:stCondLst>
                      <p:childTnLst>
                        <p:par>
                          <p:cTn id="471" fill="hold">
                            <p:stCondLst>
                              <p:cond delay="0"/>
                            </p:stCondLst>
                            <p:childTnLst>
                              <p:par>
                                <p:cTn id="4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6" fill="hold">
                      <p:stCondLst>
                        <p:cond delay="indefinite"/>
                      </p:stCondLst>
                      <p:childTnLst>
                        <p:par>
                          <p:cTn id="477" fill="hold">
                            <p:stCondLst>
                              <p:cond delay="0"/>
                            </p:stCondLst>
                            <p:childTnLst>
                              <p:par>
                                <p:cTn id="4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6" grpId="1" animBg="1"/>
      <p:bldP spid="78" grpId="0" animBg="1"/>
      <p:bldP spid="78" grpId="1" animBg="1"/>
      <p:bldP spid="80" grpId="0"/>
      <p:bldP spid="83" grpId="0" animBg="1"/>
      <p:bldP spid="83" grpId="1" animBg="1"/>
      <p:bldP spid="84" grpId="0" animBg="1"/>
      <p:bldP spid="84" grpId="1" animBg="1"/>
      <p:bldP spid="87" grpId="0"/>
      <p:bldP spid="91" grpId="0" animBg="1"/>
      <p:bldP spid="91" grpId="2" animBg="1"/>
      <p:bldP spid="94" grpId="0"/>
      <p:bldP spid="81" grpId="0"/>
      <p:bldP spid="82" grpId="0"/>
      <p:bldP spid="88" grpId="0"/>
      <p:bldP spid="95" grpId="0"/>
      <p:bldP spid="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3996638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5" name="Rectangle 4"/>
          <p:cNvSpPr/>
          <p:nvPr/>
        </p:nvSpPr>
        <p:spPr>
          <a:xfrm rot="16200000">
            <a:off x="3180526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11242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6647806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58505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980468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0311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7365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920081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58505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7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569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9" grpId="0"/>
      <p:bldP spid="10" grpId="0"/>
      <p:bldP spid="11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F2920E-5885-40E0-A6F3-B39B093FC5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3" y="1147763"/>
            <a:ext cx="2643187" cy="55006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2AA482-A739-4B54-8531-742C4DA95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837" y="1031082"/>
            <a:ext cx="3072989" cy="57340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1D2B5B3-05B3-4DFA-A283-04C51AFE6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3363" y="950119"/>
            <a:ext cx="2771560" cy="581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2405F-5C38-42AD-868F-1926B814F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3B582A-9584-43DE-A17B-621BDFBED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5209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A2A386-37A8-41CC-81F7-3D39E24E5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733" y="801201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3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3750E-57AB-4EC2-93EF-B06945488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404" y="643467"/>
            <a:ext cx="798719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0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9|20.7|5.8|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2|5.1|6.5|1.1|10.1|5.7|3.4|5.5|4.4|4.9|2.5|4.5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7.7|0.7|9.3|6.2|2.4|1|0.9|0.9|2.8|1.1|5.5|15.2|1.8|2.3|3|4|11.4|2.8|4.3|3.9|3.4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|0.8|0.8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|0.8|4.7|0.8|0.8|1.2|6.6|3.1|2.8|3.5|7.2|1.6|3.7|2.2|4.4|8.9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7|0.6|12.7|1.2|4.4|0.9|1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8.8|1.2|0.5|3.1|2.4|2.9|2|3|8.7|2.5|8.3|1.3|1.8|4.4|2.3|4|12.1|1.7|2.1|1.3|2.5|2.1|2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2|1.6|1.5|6.5|5.9|6|2.9|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875C3C-704A-4FC0-A937-9CE7E3533E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9701</TotalTime>
  <Words>313</Words>
  <Application>Microsoft Office PowerPoint</Application>
  <PresentationFormat>On-screen Show (4:3)</PresentationFormat>
  <Paragraphs>172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6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Gill Sans MT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255</cp:revision>
  <dcterms:created xsi:type="dcterms:W3CDTF">2019-07-05T11:02:13Z</dcterms:created>
  <dcterms:modified xsi:type="dcterms:W3CDTF">2021-09-23T20:36:44Z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