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3"/>
  </p:notesMasterIdLst>
  <p:sldIdLst>
    <p:sldId id="298" r:id="rId5"/>
    <p:sldId id="277" r:id="rId6"/>
    <p:sldId id="278" r:id="rId7"/>
    <p:sldId id="279" r:id="rId8"/>
    <p:sldId id="280" r:id="rId9"/>
    <p:sldId id="281" r:id="rId10"/>
    <p:sldId id="299" r:id="rId11"/>
    <p:sldId id="282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D60B24D-F11A-4A5D-965C-5528173C4321}" v="59" dt="2020-04-22T13:27:03.54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31" autoAdjust="0"/>
    <p:restoredTop sz="94660"/>
  </p:normalViewPr>
  <p:slideViewPr>
    <p:cSldViewPr snapToGrid="0" snapToObjects="1">
      <p:cViewPr varScale="1">
        <p:scale>
          <a:sx n="69" d="100"/>
          <a:sy n="69" d="100"/>
        </p:scale>
        <p:origin x="1644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3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52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Hannah" userId="a6b69b49-dbeb-4360-8d97-1cbbf8be357b" providerId="ADAL" clId="{7D60B24D-F11A-4A5D-965C-5528173C4321}"/>
    <pc:docChg chg="undo redo custSel addSld delSld modSld sldOrd">
      <pc:chgData name="Hannah" userId="a6b69b49-dbeb-4360-8d97-1cbbf8be357b" providerId="ADAL" clId="{7D60B24D-F11A-4A5D-965C-5528173C4321}" dt="2020-04-22T13:27:14.486" v="1512" actId="403"/>
      <pc:docMkLst>
        <pc:docMk/>
      </pc:docMkLst>
      <pc:sldChg chg="delSp del">
        <pc:chgData name="Hannah" userId="a6b69b49-dbeb-4360-8d97-1cbbf8be357b" providerId="ADAL" clId="{7D60B24D-F11A-4A5D-965C-5528173C4321}" dt="2020-04-22T10:48:07.497" v="1" actId="47"/>
        <pc:sldMkLst>
          <pc:docMk/>
          <pc:sldMk cId="3612318682" sldId="258"/>
        </pc:sldMkLst>
        <pc:spChg chg="del">
          <ac:chgData name="Hannah" userId="a6b69b49-dbeb-4360-8d97-1cbbf8be357b" providerId="ADAL" clId="{7D60B24D-F11A-4A5D-965C-5528173C4321}" dt="2020-04-22T10:47:47.490" v="0"/>
          <ac:spMkLst>
            <pc:docMk/>
            <pc:sldMk cId="3612318682" sldId="258"/>
            <ac:spMk id="2" creationId="{85708DF9-6D54-4908-8C2D-A46912F83282}"/>
          </ac:spMkLst>
        </pc:spChg>
      </pc:sldChg>
      <pc:sldChg chg="addSp modSp">
        <pc:chgData name="Hannah" userId="a6b69b49-dbeb-4360-8d97-1cbbf8be357b" providerId="ADAL" clId="{7D60B24D-F11A-4A5D-965C-5528173C4321}" dt="2020-04-22T10:52:58.646" v="255" actId="1076"/>
        <pc:sldMkLst>
          <pc:docMk/>
          <pc:sldMk cId="3978040819" sldId="259"/>
        </pc:sldMkLst>
        <pc:spChg chg="add mod">
          <ac:chgData name="Hannah" userId="a6b69b49-dbeb-4360-8d97-1cbbf8be357b" providerId="ADAL" clId="{7D60B24D-F11A-4A5D-965C-5528173C4321}" dt="2020-04-22T10:52:55.978" v="254" actId="120"/>
          <ac:spMkLst>
            <pc:docMk/>
            <pc:sldMk cId="3978040819" sldId="259"/>
            <ac:spMk id="3" creationId="{E2E17749-B077-4EA6-880F-6C29C95869F2}"/>
          </ac:spMkLst>
        </pc:spChg>
        <pc:picChg chg="mod">
          <ac:chgData name="Hannah" userId="a6b69b49-dbeb-4360-8d97-1cbbf8be357b" providerId="ADAL" clId="{7D60B24D-F11A-4A5D-965C-5528173C4321}" dt="2020-04-22T10:52:58.646" v="255" actId="1076"/>
          <ac:picMkLst>
            <pc:docMk/>
            <pc:sldMk cId="3978040819" sldId="259"/>
            <ac:picMk id="2" creationId="{00000000-0000-0000-0000-000000000000}"/>
          </ac:picMkLst>
        </pc:picChg>
      </pc:sldChg>
      <pc:sldChg chg="modSp">
        <pc:chgData name="Hannah" userId="a6b69b49-dbeb-4360-8d97-1cbbf8be357b" providerId="ADAL" clId="{7D60B24D-F11A-4A5D-965C-5528173C4321}" dt="2020-04-22T10:53:07.094" v="257" actId="14100"/>
        <pc:sldMkLst>
          <pc:docMk/>
          <pc:sldMk cId="82488421" sldId="260"/>
        </pc:sldMkLst>
        <pc:picChg chg="mod">
          <ac:chgData name="Hannah" userId="a6b69b49-dbeb-4360-8d97-1cbbf8be357b" providerId="ADAL" clId="{7D60B24D-F11A-4A5D-965C-5528173C4321}" dt="2020-04-22T10:53:07.094" v="257" actId="14100"/>
          <ac:picMkLst>
            <pc:docMk/>
            <pc:sldMk cId="82488421" sldId="260"/>
            <ac:picMk id="2" creationId="{00000000-0000-0000-0000-000000000000}"/>
          </ac:picMkLst>
        </pc:picChg>
      </pc:sldChg>
      <pc:sldChg chg="addSp modSp">
        <pc:chgData name="Hannah" userId="a6b69b49-dbeb-4360-8d97-1cbbf8be357b" providerId="ADAL" clId="{7D60B24D-F11A-4A5D-965C-5528173C4321}" dt="2020-04-22T10:56:31.989" v="285"/>
        <pc:sldMkLst>
          <pc:docMk/>
          <pc:sldMk cId="42594053" sldId="261"/>
        </pc:sldMkLst>
        <pc:spChg chg="add">
          <ac:chgData name="Hannah" userId="a6b69b49-dbeb-4360-8d97-1cbbf8be357b" providerId="ADAL" clId="{7D60B24D-F11A-4A5D-965C-5528173C4321}" dt="2020-04-22T10:56:31.989" v="285"/>
          <ac:spMkLst>
            <pc:docMk/>
            <pc:sldMk cId="42594053" sldId="261"/>
            <ac:spMk id="4" creationId="{8C11F0FE-4BA8-4FAA-9164-61F9A0646D2C}"/>
          </ac:spMkLst>
        </pc:spChg>
        <pc:picChg chg="mod">
          <ac:chgData name="Hannah" userId="a6b69b49-dbeb-4360-8d97-1cbbf8be357b" providerId="ADAL" clId="{7D60B24D-F11A-4A5D-965C-5528173C4321}" dt="2020-04-22T10:53:17.062" v="258" actId="1076"/>
          <ac:picMkLst>
            <pc:docMk/>
            <pc:sldMk cId="42594053" sldId="261"/>
            <ac:picMk id="3" creationId="{00000000-0000-0000-0000-000000000000}"/>
          </ac:picMkLst>
        </pc:picChg>
      </pc:sldChg>
      <pc:sldChg chg="addSp modSp">
        <pc:chgData name="Hannah" userId="a6b69b49-dbeb-4360-8d97-1cbbf8be357b" providerId="ADAL" clId="{7D60B24D-F11A-4A5D-965C-5528173C4321}" dt="2020-04-22T10:56:44.439" v="287"/>
        <pc:sldMkLst>
          <pc:docMk/>
          <pc:sldMk cId="2221619898" sldId="262"/>
        </pc:sldMkLst>
        <pc:spChg chg="add">
          <ac:chgData name="Hannah" userId="a6b69b49-dbeb-4360-8d97-1cbbf8be357b" providerId="ADAL" clId="{7D60B24D-F11A-4A5D-965C-5528173C4321}" dt="2020-04-22T10:56:44.439" v="287"/>
          <ac:spMkLst>
            <pc:docMk/>
            <pc:sldMk cId="2221619898" sldId="262"/>
            <ac:spMk id="4" creationId="{92739A4B-FB4F-4279-BDF0-B0E42BBDFEBB}"/>
          </ac:spMkLst>
        </pc:spChg>
        <pc:picChg chg="mod">
          <ac:chgData name="Hannah" userId="a6b69b49-dbeb-4360-8d97-1cbbf8be357b" providerId="ADAL" clId="{7D60B24D-F11A-4A5D-965C-5528173C4321}" dt="2020-04-22T10:56:37.318" v="286" actId="1076"/>
          <ac:picMkLst>
            <pc:docMk/>
            <pc:sldMk cId="2221619898" sldId="262"/>
            <ac:picMk id="3" creationId="{00000000-0000-0000-0000-000000000000}"/>
          </ac:picMkLst>
        </pc:picChg>
      </pc:sldChg>
      <pc:sldChg chg="addSp modSp">
        <pc:chgData name="Hannah" userId="a6b69b49-dbeb-4360-8d97-1cbbf8be357b" providerId="ADAL" clId="{7D60B24D-F11A-4A5D-965C-5528173C4321}" dt="2020-04-22T10:54:15.393" v="265" actId="1076"/>
        <pc:sldMkLst>
          <pc:docMk/>
          <pc:sldMk cId="4100362040" sldId="263"/>
        </pc:sldMkLst>
        <pc:spChg chg="add mod">
          <ac:chgData name="Hannah" userId="a6b69b49-dbeb-4360-8d97-1cbbf8be357b" providerId="ADAL" clId="{7D60B24D-F11A-4A5D-965C-5528173C4321}" dt="2020-04-22T10:54:09.586" v="263" actId="120"/>
          <ac:spMkLst>
            <pc:docMk/>
            <pc:sldMk cId="4100362040" sldId="263"/>
            <ac:spMk id="3" creationId="{B0C2E424-E182-405A-8D14-2315744B2197}"/>
          </ac:spMkLst>
        </pc:spChg>
        <pc:picChg chg="mod">
          <ac:chgData name="Hannah" userId="a6b69b49-dbeb-4360-8d97-1cbbf8be357b" providerId="ADAL" clId="{7D60B24D-F11A-4A5D-965C-5528173C4321}" dt="2020-04-22T10:54:15.393" v="265" actId="1076"/>
          <ac:picMkLst>
            <pc:docMk/>
            <pc:sldMk cId="4100362040" sldId="263"/>
            <ac:picMk id="2" creationId="{00000000-0000-0000-0000-000000000000}"/>
          </ac:picMkLst>
        </pc:picChg>
      </pc:sldChg>
      <pc:sldChg chg="addSp delSp modSp ord">
        <pc:chgData name="Hannah" userId="a6b69b49-dbeb-4360-8d97-1cbbf8be357b" providerId="ADAL" clId="{7D60B24D-F11A-4A5D-965C-5528173C4321}" dt="2020-04-22T11:06:48.130" v="627" actId="478"/>
        <pc:sldMkLst>
          <pc:docMk/>
          <pc:sldMk cId="1979426376" sldId="264"/>
        </pc:sldMkLst>
        <pc:spChg chg="add del">
          <ac:chgData name="Hannah" userId="a6b69b49-dbeb-4360-8d97-1cbbf8be357b" providerId="ADAL" clId="{7D60B24D-F11A-4A5D-965C-5528173C4321}" dt="2020-04-22T11:06:48.130" v="627" actId="478"/>
          <ac:spMkLst>
            <pc:docMk/>
            <pc:sldMk cId="1979426376" sldId="264"/>
            <ac:spMk id="4" creationId="{5B4A3A86-D450-49E1-B5EE-7FA2C27C54BC}"/>
          </ac:spMkLst>
        </pc:spChg>
        <pc:picChg chg="mod">
          <ac:chgData name="Hannah" userId="a6b69b49-dbeb-4360-8d97-1cbbf8be357b" providerId="ADAL" clId="{7D60B24D-F11A-4A5D-965C-5528173C4321}" dt="2020-04-22T10:54:21.287" v="266" actId="1076"/>
          <ac:picMkLst>
            <pc:docMk/>
            <pc:sldMk cId="1979426376" sldId="264"/>
            <ac:picMk id="3" creationId="{00000000-0000-0000-0000-000000000000}"/>
          </ac:picMkLst>
        </pc:picChg>
      </pc:sldChg>
      <pc:sldChg chg="modSp">
        <pc:chgData name="Hannah" userId="a6b69b49-dbeb-4360-8d97-1cbbf8be357b" providerId="ADAL" clId="{7D60B24D-F11A-4A5D-965C-5528173C4321}" dt="2020-04-22T10:49:25.247" v="73" actId="1076"/>
        <pc:sldMkLst>
          <pc:docMk/>
          <pc:sldMk cId="834259336" sldId="265"/>
        </pc:sldMkLst>
        <pc:picChg chg="mod">
          <ac:chgData name="Hannah" userId="a6b69b49-dbeb-4360-8d97-1cbbf8be357b" providerId="ADAL" clId="{7D60B24D-F11A-4A5D-965C-5528173C4321}" dt="2020-04-22T10:49:25.247" v="73" actId="1076"/>
          <ac:picMkLst>
            <pc:docMk/>
            <pc:sldMk cId="834259336" sldId="265"/>
            <ac:picMk id="2" creationId="{00000000-0000-0000-0000-000000000000}"/>
          </ac:picMkLst>
        </pc:picChg>
      </pc:sldChg>
      <pc:sldChg chg="del">
        <pc:chgData name="Hannah" userId="a6b69b49-dbeb-4360-8d97-1cbbf8be357b" providerId="ADAL" clId="{7D60B24D-F11A-4A5D-965C-5528173C4321}" dt="2020-04-22T12:07:52.573" v="807" actId="47"/>
        <pc:sldMkLst>
          <pc:docMk/>
          <pc:sldMk cId="934633266" sldId="266"/>
        </pc:sldMkLst>
      </pc:sldChg>
      <pc:sldChg chg="modSp">
        <pc:chgData name="Hannah" userId="a6b69b49-dbeb-4360-8d97-1cbbf8be357b" providerId="ADAL" clId="{7D60B24D-F11A-4A5D-965C-5528173C4321}" dt="2020-04-22T12:09:38.426" v="884" actId="1076"/>
        <pc:sldMkLst>
          <pc:docMk/>
          <pc:sldMk cId="2531773561" sldId="267"/>
        </pc:sldMkLst>
        <pc:picChg chg="mod">
          <ac:chgData name="Hannah" userId="a6b69b49-dbeb-4360-8d97-1cbbf8be357b" providerId="ADAL" clId="{7D60B24D-F11A-4A5D-965C-5528173C4321}" dt="2020-04-22T12:09:38.426" v="884" actId="1076"/>
          <ac:picMkLst>
            <pc:docMk/>
            <pc:sldMk cId="2531773561" sldId="267"/>
            <ac:picMk id="2" creationId="{00000000-0000-0000-0000-000000000000}"/>
          </ac:picMkLst>
        </pc:picChg>
      </pc:sldChg>
      <pc:sldChg chg="modSp">
        <pc:chgData name="Hannah" userId="a6b69b49-dbeb-4360-8d97-1cbbf8be357b" providerId="ADAL" clId="{7D60B24D-F11A-4A5D-965C-5528173C4321}" dt="2020-04-22T12:10:28.219" v="955" actId="1076"/>
        <pc:sldMkLst>
          <pc:docMk/>
          <pc:sldMk cId="1561206002" sldId="268"/>
        </pc:sldMkLst>
        <pc:picChg chg="mod">
          <ac:chgData name="Hannah" userId="a6b69b49-dbeb-4360-8d97-1cbbf8be357b" providerId="ADAL" clId="{7D60B24D-F11A-4A5D-965C-5528173C4321}" dt="2020-04-22T12:10:28.219" v="955" actId="1076"/>
          <ac:picMkLst>
            <pc:docMk/>
            <pc:sldMk cId="1561206002" sldId="268"/>
            <ac:picMk id="2" creationId="{00000000-0000-0000-0000-000000000000}"/>
          </ac:picMkLst>
        </pc:picChg>
      </pc:sldChg>
      <pc:sldChg chg="addSp modSp ord">
        <pc:chgData name="Hannah" userId="a6b69b49-dbeb-4360-8d97-1cbbf8be357b" providerId="ADAL" clId="{7D60B24D-F11A-4A5D-965C-5528173C4321}" dt="2020-04-22T12:14:01.914" v="1045" actId="1076"/>
        <pc:sldMkLst>
          <pc:docMk/>
          <pc:sldMk cId="3412188125" sldId="270"/>
        </pc:sldMkLst>
        <pc:spChg chg="add">
          <ac:chgData name="Hannah" userId="a6b69b49-dbeb-4360-8d97-1cbbf8be357b" providerId="ADAL" clId="{7D60B24D-F11A-4A5D-965C-5528173C4321}" dt="2020-04-22T12:13:55.076" v="1042"/>
          <ac:spMkLst>
            <pc:docMk/>
            <pc:sldMk cId="3412188125" sldId="270"/>
            <ac:spMk id="3" creationId="{EE8B2B90-EA18-4744-BE24-74CCDE9D83A4}"/>
          </ac:spMkLst>
        </pc:spChg>
        <pc:picChg chg="mod">
          <ac:chgData name="Hannah" userId="a6b69b49-dbeb-4360-8d97-1cbbf8be357b" providerId="ADAL" clId="{7D60B24D-F11A-4A5D-965C-5528173C4321}" dt="2020-04-22T12:14:01.914" v="1045" actId="1076"/>
          <ac:picMkLst>
            <pc:docMk/>
            <pc:sldMk cId="3412188125" sldId="270"/>
            <ac:picMk id="2" creationId="{00000000-0000-0000-0000-000000000000}"/>
          </ac:picMkLst>
        </pc:picChg>
      </pc:sldChg>
      <pc:sldChg chg="addSp modSp">
        <pc:chgData name="Hannah" userId="a6b69b49-dbeb-4360-8d97-1cbbf8be357b" providerId="ADAL" clId="{7D60B24D-F11A-4A5D-965C-5528173C4321}" dt="2020-04-22T12:14:21.626" v="1047" actId="1076"/>
        <pc:sldMkLst>
          <pc:docMk/>
          <pc:sldMk cId="671254870" sldId="271"/>
        </pc:sldMkLst>
        <pc:spChg chg="add">
          <ac:chgData name="Hannah" userId="a6b69b49-dbeb-4360-8d97-1cbbf8be357b" providerId="ADAL" clId="{7D60B24D-F11A-4A5D-965C-5528173C4321}" dt="2020-04-22T12:14:19.905" v="1046"/>
          <ac:spMkLst>
            <pc:docMk/>
            <pc:sldMk cId="671254870" sldId="271"/>
            <ac:spMk id="3" creationId="{F809C144-B312-463B-8031-B3D1C44CBCF8}"/>
          </ac:spMkLst>
        </pc:spChg>
        <pc:picChg chg="mod">
          <ac:chgData name="Hannah" userId="a6b69b49-dbeb-4360-8d97-1cbbf8be357b" providerId="ADAL" clId="{7D60B24D-F11A-4A5D-965C-5528173C4321}" dt="2020-04-22T12:14:21.626" v="1047" actId="1076"/>
          <ac:picMkLst>
            <pc:docMk/>
            <pc:sldMk cId="671254870" sldId="271"/>
            <ac:picMk id="2" creationId="{00000000-0000-0000-0000-000000000000}"/>
          </ac:picMkLst>
        </pc:picChg>
      </pc:sldChg>
      <pc:sldChg chg="addSp modSp">
        <pc:chgData name="Hannah" userId="a6b69b49-dbeb-4360-8d97-1cbbf8be357b" providerId="ADAL" clId="{7D60B24D-F11A-4A5D-965C-5528173C4321}" dt="2020-04-22T12:14:26.426" v="1049" actId="1076"/>
        <pc:sldMkLst>
          <pc:docMk/>
          <pc:sldMk cId="2869076882" sldId="272"/>
        </pc:sldMkLst>
        <pc:spChg chg="add">
          <ac:chgData name="Hannah" userId="a6b69b49-dbeb-4360-8d97-1cbbf8be357b" providerId="ADAL" clId="{7D60B24D-F11A-4A5D-965C-5528173C4321}" dt="2020-04-22T12:14:24.129" v="1048"/>
          <ac:spMkLst>
            <pc:docMk/>
            <pc:sldMk cId="2869076882" sldId="272"/>
            <ac:spMk id="3" creationId="{A28EEEFD-B9C1-4D02-B927-D3832BC2D147}"/>
          </ac:spMkLst>
        </pc:spChg>
        <pc:picChg chg="mod">
          <ac:chgData name="Hannah" userId="a6b69b49-dbeb-4360-8d97-1cbbf8be357b" providerId="ADAL" clId="{7D60B24D-F11A-4A5D-965C-5528173C4321}" dt="2020-04-22T12:14:26.426" v="1049" actId="1076"/>
          <ac:picMkLst>
            <pc:docMk/>
            <pc:sldMk cId="2869076882" sldId="272"/>
            <ac:picMk id="2" creationId="{00000000-0000-0000-0000-000000000000}"/>
          </ac:picMkLst>
        </pc:picChg>
      </pc:sldChg>
      <pc:sldChg chg="addSp modSp ord">
        <pc:chgData name="Hannah" userId="a6b69b49-dbeb-4360-8d97-1cbbf8be357b" providerId="ADAL" clId="{7D60B24D-F11A-4A5D-965C-5528173C4321}" dt="2020-04-22T12:13:59.492" v="1044" actId="1076"/>
        <pc:sldMkLst>
          <pc:docMk/>
          <pc:sldMk cId="463915903" sldId="273"/>
        </pc:sldMkLst>
        <pc:spChg chg="add">
          <ac:chgData name="Hannah" userId="a6b69b49-dbeb-4360-8d97-1cbbf8be357b" providerId="ADAL" clId="{7D60B24D-F11A-4A5D-965C-5528173C4321}" dt="2020-04-22T12:13:57.544" v="1043"/>
          <ac:spMkLst>
            <pc:docMk/>
            <pc:sldMk cId="463915903" sldId="273"/>
            <ac:spMk id="3" creationId="{5CB3F5F1-2566-45E3-9BFF-709F031AB4C0}"/>
          </ac:spMkLst>
        </pc:spChg>
        <pc:picChg chg="mod">
          <ac:chgData name="Hannah" userId="a6b69b49-dbeb-4360-8d97-1cbbf8be357b" providerId="ADAL" clId="{7D60B24D-F11A-4A5D-965C-5528173C4321}" dt="2020-04-22T12:13:59.492" v="1044" actId="1076"/>
          <ac:picMkLst>
            <pc:docMk/>
            <pc:sldMk cId="463915903" sldId="273"/>
            <ac:picMk id="2" creationId="{00000000-0000-0000-0000-000000000000}"/>
          </ac:picMkLst>
        </pc:picChg>
      </pc:sldChg>
      <pc:sldChg chg="addSp modSp">
        <pc:chgData name="Hannah" userId="a6b69b49-dbeb-4360-8d97-1cbbf8be357b" providerId="ADAL" clId="{7D60B24D-F11A-4A5D-965C-5528173C4321}" dt="2020-04-22T12:13:10.125" v="1037"/>
        <pc:sldMkLst>
          <pc:docMk/>
          <pc:sldMk cId="363551480" sldId="274"/>
        </pc:sldMkLst>
        <pc:spChg chg="add">
          <ac:chgData name="Hannah" userId="a6b69b49-dbeb-4360-8d97-1cbbf8be357b" providerId="ADAL" clId="{7D60B24D-F11A-4A5D-965C-5528173C4321}" dt="2020-04-22T12:13:10.125" v="1037"/>
          <ac:spMkLst>
            <pc:docMk/>
            <pc:sldMk cId="363551480" sldId="274"/>
            <ac:spMk id="3" creationId="{32B66E36-66E5-44AE-83CA-05D97BC285A0}"/>
          </ac:spMkLst>
        </pc:spChg>
        <pc:picChg chg="mod">
          <ac:chgData name="Hannah" userId="a6b69b49-dbeb-4360-8d97-1cbbf8be357b" providerId="ADAL" clId="{7D60B24D-F11A-4A5D-965C-5528173C4321}" dt="2020-04-22T12:13:08.425" v="1036" actId="1076"/>
          <ac:picMkLst>
            <pc:docMk/>
            <pc:sldMk cId="363551480" sldId="274"/>
            <ac:picMk id="2" creationId="{00000000-0000-0000-0000-000000000000}"/>
          </ac:picMkLst>
        </pc:picChg>
      </pc:sldChg>
      <pc:sldChg chg="del">
        <pc:chgData name="Hannah" userId="a6b69b49-dbeb-4360-8d97-1cbbf8be357b" providerId="ADAL" clId="{7D60B24D-F11A-4A5D-965C-5528173C4321}" dt="2020-04-22T12:22:42.592" v="1070" actId="47"/>
        <pc:sldMkLst>
          <pc:docMk/>
          <pc:sldMk cId="2778531468" sldId="275"/>
        </pc:sldMkLst>
      </pc:sldChg>
      <pc:sldChg chg="modSp add del">
        <pc:chgData name="Hannah" userId="a6b69b49-dbeb-4360-8d97-1cbbf8be357b" providerId="ADAL" clId="{7D60B24D-F11A-4A5D-965C-5528173C4321}" dt="2020-04-22T12:57:46.933" v="1115" actId="47"/>
        <pc:sldMkLst>
          <pc:docMk/>
          <pc:sldMk cId="3014041591" sldId="276"/>
        </pc:sldMkLst>
        <pc:picChg chg="mod modCrop">
          <ac:chgData name="Hannah" userId="a6b69b49-dbeb-4360-8d97-1cbbf8be357b" providerId="ADAL" clId="{7D60B24D-F11A-4A5D-965C-5528173C4321}" dt="2020-04-22T12:56:31.335" v="1094" actId="732"/>
          <ac:picMkLst>
            <pc:docMk/>
            <pc:sldMk cId="3014041591" sldId="276"/>
            <ac:picMk id="3" creationId="{00000000-0000-0000-0000-000000000000}"/>
          </ac:picMkLst>
        </pc:picChg>
      </pc:sldChg>
      <pc:sldChg chg="addSp modSp">
        <pc:chgData name="Hannah" userId="a6b69b49-dbeb-4360-8d97-1cbbf8be357b" providerId="ADAL" clId="{7D60B24D-F11A-4A5D-965C-5528173C4321}" dt="2020-04-22T12:57:42.950" v="1114" actId="1076"/>
        <pc:sldMkLst>
          <pc:docMk/>
          <pc:sldMk cId="1519269106" sldId="277"/>
        </pc:sldMkLst>
        <pc:picChg chg="mod modCrop">
          <ac:chgData name="Hannah" userId="a6b69b49-dbeb-4360-8d97-1cbbf8be357b" providerId="ADAL" clId="{7D60B24D-F11A-4A5D-965C-5528173C4321}" dt="2020-04-22T12:57:42.950" v="1114" actId="1076"/>
          <ac:picMkLst>
            <pc:docMk/>
            <pc:sldMk cId="1519269106" sldId="277"/>
            <ac:picMk id="2" creationId="{00000000-0000-0000-0000-000000000000}"/>
          </ac:picMkLst>
        </pc:picChg>
        <pc:picChg chg="add mod modCrop">
          <ac:chgData name="Hannah" userId="a6b69b49-dbeb-4360-8d97-1cbbf8be357b" providerId="ADAL" clId="{7D60B24D-F11A-4A5D-965C-5528173C4321}" dt="2020-04-22T12:57:35.853" v="1112" actId="1076"/>
          <ac:picMkLst>
            <pc:docMk/>
            <pc:sldMk cId="1519269106" sldId="277"/>
            <ac:picMk id="3" creationId="{7223F81C-E53D-4EAF-84E6-7BC6B26E3B71}"/>
          </ac:picMkLst>
        </pc:picChg>
        <pc:picChg chg="add mod modCrop">
          <ac:chgData name="Hannah" userId="a6b69b49-dbeb-4360-8d97-1cbbf8be357b" providerId="ADAL" clId="{7D60B24D-F11A-4A5D-965C-5528173C4321}" dt="2020-04-22T12:57:28.414" v="1111" actId="1076"/>
          <ac:picMkLst>
            <pc:docMk/>
            <pc:sldMk cId="1519269106" sldId="277"/>
            <ac:picMk id="4" creationId="{383A2BB3-7DEE-4F66-AC76-3A0C1B3EF198}"/>
          </ac:picMkLst>
        </pc:picChg>
      </pc:sldChg>
      <pc:sldChg chg="addSp modSp ord">
        <pc:chgData name="Hannah" userId="a6b69b49-dbeb-4360-8d97-1cbbf8be357b" providerId="ADAL" clId="{7D60B24D-F11A-4A5D-965C-5528173C4321}" dt="2020-04-22T13:02:19.647" v="1139"/>
        <pc:sldMkLst>
          <pc:docMk/>
          <pc:sldMk cId="1361820921" sldId="278"/>
        </pc:sldMkLst>
        <pc:spChg chg="add">
          <ac:chgData name="Hannah" userId="a6b69b49-dbeb-4360-8d97-1cbbf8be357b" providerId="ADAL" clId="{7D60B24D-F11A-4A5D-965C-5528173C4321}" dt="2020-04-22T12:58:08.476" v="1117"/>
          <ac:spMkLst>
            <pc:docMk/>
            <pc:sldMk cId="1361820921" sldId="278"/>
            <ac:spMk id="3" creationId="{3B13C669-F68F-4866-A547-892BF05EA38D}"/>
          </ac:spMkLst>
        </pc:spChg>
        <pc:picChg chg="mod">
          <ac:chgData name="Hannah" userId="a6b69b49-dbeb-4360-8d97-1cbbf8be357b" providerId="ADAL" clId="{7D60B24D-F11A-4A5D-965C-5528173C4321}" dt="2020-04-22T12:57:55.358" v="1116" actId="1076"/>
          <ac:picMkLst>
            <pc:docMk/>
            <pc:sldMk cId="1361820921" sldId="278"/>
            <ac:picMk id="2" creationId="{00000000-0000-0000-0000-000000000000}"/>
          </ac:picMkLst>
        </pc:picChg>
      </pc:sldChg>
      <pc:sldChg chg="addSp modSp">
        <pc:chgData name="Hannah" userId="a6b69b49-dbeb-4360-8d97-1cbbf8be357b" providerId="ADAL" clId="{7D60B24D-F11A-4A5D-965C-5528173C4321}" dt="2020-04-22T13:00:26.919" v="1121" actId="1076"/>
        <pc:sldMkLst>
          <pc:docMk/>
          <pc:sldMk cId="205360257" sldId="279"/>
        </pc:sldMkLst>
        <pc:spChg chg="add">
          <ac:chgData name="Hannah" userId="a6b69b49-dbeb-4360-8d97-1cbbf8be357b" providerId="ADAL" clId="{7D60B24D-F11A-4A5D-965C-5528173C4321}" dt="2020-04-22T13:00:24.654" v="1120"/>
          <ac:spMkLst>
            <pc:docMk/>
            <pc:sldMk cId="205360257" sldId="279"/>
            <ac:spMk id="3" creationId="{20A913EF-3C77-4A60-A7E4-2113DC464F4D}"/>
          </ac:spMkLst>
        </pc:spChg>
        <pc:picChg chg="mod">
          <ac:chgData name="Hannah" userId="a6b69b49-dbeb-4360-8d97-1cbbf8be357b" providerId="ADAL" clId="{7D60B24D-F11A-4A5D-965C-5528173C4321}" dt="2020-04-22T13:00:26.919" v="1121" actId="1076"/>
          <ac:picMkLst>
            <pc:docMk/>
            <pc:sldMk cId="205360257" sldId="279"/>
            <ac:picMk id="2" creationId="{00000000-0000-0000-0000-000000000000}"/>
          </ac:picMkLst>
        </pc:picChg>
      </pc:sldChg>
      <pc:sldChg chg="addSp delSp modSp">
        <pc:chgData name="Hannah" userId="a6b69b49-dbeb-4360-8d97-1cbbf8be357b" providerId="ADAL" clId="{7D60B24D-F11A-4A5D-965C-5528173C4321}" dt="2020-04-22T13:03:38.973" v="1147"/>
        <pc:sldMkLst>
          <pc:docMk/>
          <pc:sldMk cId="561283978" sldId="282"/>
        </pc:sldMkLst>
        <pc:spChg chg="add del">
          <ac:chgData name="Hannah" userId="a6b69b49-dbeb-4360-8d97-1cbbf8be357b" providerId="ADAL" clId="{7D60B24D-F11A-4A5D-965C-5528173C4321}" dt="2020-04-22T13:03:30.903" v="1146" actId="478"/>
          <ac:spMkLst>
            <pc:docMk/>
            <pc:sldMk cId="561283978" sldId="282"/>
            <ac:spMk id="3" creationId="{11C770F8-EE49-40F1-BBED-2666E11DA578}"/>
          </ac:spMkLst>
        </pc:spChg>
        <pc:spChg chg="add">
          <ac:chgData name="Hannah" userId="a6b69b49-dbeb-4360-8d97-1cbbf8be357b" providerId="ADAL" clId="{7D60B24D-F11A-4A5D-965C-5528173C4321}" dt="2020-04-22T13:03:38.973" v="1147"/>
          <ac:spMkLst>
            <pc:docMk/>
            <pc:sldMk cId="561283978" sldId="282"/>
            <ac:spMk id="4" creationId="{361843C5-979A-4B9F-93BE-CAE393302D35}"/>
          </ac:spMkLst>
        </pc:spChg>
        <pc:picChg chg="mod">
          <ac:chgData name="Hannah" userId="a6b69b49-dbeb-4360-8d97-1cbbf8be357b" providerId="ADAL" clId="{7D60B24D-F11A-4A5D-965C-5528173C4321}" dt="2020-04-22T13:03:12.006" v="1145" actId="1076"/>
          <ac:picMkLst>
            <pc:docMk/>
            <pc:sldMk cId="561283978" sldId="282"/>
            <ac:picMk id="2" creationId="{00000000-0000-0000-0000-000000000000}"/>
          </ac:picMkLst>
        </pc:picChg>
      </pc:sldChg>
      <pc:sldChg chg="del">
        <pc:chgData name="Hannah" userId="a6b69b49-dbeb-4360-8d97-1cbbf8be357b" providerId="ADAL" clId="{7D60B24D-F11A-4A5D-965C-5528173C4321}" dt="2020-04-22T13:07:29.571" v="1153" actId="47"/>
        <pc:sldMkLst>
          <pc:docMk/>
          <pc:sldMk cId="618411293" sldId="283"/>
        </pc:sldMkLst>
      </pc:sldChg>
      <pc:sldChg chg="modSp">
        <pc:chgData name="Hannah" userId="a6b69b49-dbeb-4360-8d97-1cbbf8be357b" providerId="ADAL" clId="{7D60B24D-F11A-4A5D-965C-5528173C4321}" dt="2020-04-22T13:08:47.269" v="1194" actId="1076"/>
        <pc:sldMkLst>
          <pc:docMk/>
          <pc:sldMk cId="2363623794" sldId="284"/>
        </pc:sldMkLst>
        <pc:picChg chg="mod">
          <ac:chgData name="Hannah" userId="a6b69b49-dbeb-4360-8d97-1cbbf8be357b" providerId="ADAL" clId="{7D60B24D-F11A-4A5D-965C-5528173C4321}" dt="2020-04-22T13:08:47.269" v="1194" actId="1076"/>
          <ac:picMkLst>
            <pc:docMk/>
            <pc:sldMk cId="2363623794" sldId="284"/>
            <ac:picMk id="2" creationId="{00000000-0000-0000-0000-000000000000}"/>
          </ac:picMkLst>
        </pc:picChg>
      </pc:sldChg>
      <pc:sldChg chg="addSp">
        <pc:chgData name="Hannah" userId="a6b69b49-dbeb-4360-8d97-1cbbf8be357b" providerId="ADAL" clId="{7D60B24D-F11A-4A5D-965C-5528173C4321}" dt="2020-04-22T13:09:07.400" v="1195"/>
        <pc:sldMkLst>
          <pc:docMk/>
          <pc:sldMk cId="1893701007" sldId="286"/>
        </pc:sldMkLst>
        <pc:spChg chg="add">
          <ac:chgData name="Hannah" userId="a6b69b49-dbeb-4360-8d97-1cbbf8be357b" providerId="ADAL" clId="{7D60B24D-F11A-4A5D-965C-5528173C4321}" dt="2020-04-22T13:09:07.400" v="1195"/>
          <ac:spMkLst>
            <pc:docMk/>
            <pc:sldMk cId="1893701007" sldId="286"/>
            <ac:spMk id="3" creationId="{1932F560-A735-4724-BA69-0E3E5000FC2A}"/>
          </ac:spMkLst>
        </pc:spChg>
      </pc:sldChg>
      <pc:sldChg chg="ord">
        <pc:chgData name="Hannah" userId="a6b69b49-dbeb-4360-8d97-1cbbf8be357b" providerId="ADAL" clId="{7D60B24D-F11A-4A5D-965C-5528173C4321}" dt="2020-04-22T13:09:27.952" v="1197"/>
        <pc:sldMkLst>
          <pc:docMk/>
          <pc:sldMk cId="3441144704" sldId="287"/>
        </pc:sldMkLst>
      </pc:sldChg>
      <pc:sldChg chg="addSp">
        <pc:chgData name="Hannah" userId="a6b69b49-dbeb-4360-8d97-1cbbf8be357b" providerId="ADAL" clId="{7D60B24D-F11A-4A5D-965C-5528173C4321}" dt="2020-04-22T13:18:36.405" v="1225"/>
        <pc:sldMkLst>
          <pc:docMk/>
          <pc:sldMk cId="3892222718" sldId="288"/>
        </pc:sldMkLst>
        <pc:spChg chg="add">
          <ac:chgData name="Hannah" userId="a6b69b49-dbeb-4360-8d97-1cbbf8be357b" providerId="ADAL" clId="{7D60B24D-F11A-4A5D-965C-5528173C4321}" dt="2020-04-22T13:18:36.405" v="1225"/>
          <ac:spMkLst>
            <pc:docMk/>
            <pc:sldMk cId="3892222718" sldId="288"/>
            <ac:spMk id="3" creationId="{7A37C181-72F5-4939-BAAF-2792230804C2}"/>
          </ac:spMkLst>
        </pc:spChg>
      </pc:sldChg>
      <pc:sldChg chg="addSp modSp">
        <pc:chgData name="Hannah" userId="a6b69b49-dbeb-4360-8d97-1cbbf8be357b" providerId="ADAL" clId="{7D60B24D-F11A-4A5D-965C-5528173C4321}" dt="2020-04-22T13:09:56.517" v="1199"/>
        <pc:sldMkLst>
          <pc:docMk/>
          <pc:sldMk cId="3016605196" sldId="289"/>
        </pc:sldMkLst>
        <pc:spChg chg="add">
          <ac:chgData name="Hannah" userId="a6b69b49-dbeb-4360-8d97-1cbbf8be357b" providerId="ADAL" clId="{7D60B24D-F11A-4A5D-965C-5528173C4321}" dt="2020-04-22T13:09:56.517" v="1199"/>
          <ac:spMkLst>
            <pc:docMk/>
            <pc:sldMk cId="3016605196" sldId="289"/>
            <ac:spMk id="3" creationId="{DDD5ACC3-9320-4557-91B0-AEF6518790AA}"/>
          </ac:spMkLst>
        </pc:spChg>
        <pc:picChg chg="mod">
          <ac:chgData name="Hannah" userId="a6b69b49-dbeb-4360-8d97-1cbbf8be357b" providerId="ADAL" clId="{7D60B24D-F11A-4A5D-965C-5528173C4321}" dt="2020-04-22T13:09:40.253" v="1198" actId="1076"/>
          <ac:picMkLst>
            <pc:docMk/>
            <pc:sldMk cId="3016605196" sldId="289"/>
            <ac:picMk id="2" creationId="{00000000-0000-0000-0000-000000000000}"/>
          </ac:picMkLst>
        </pc:picChg>
      </pc:sldChg>
      <pc:sldChg chg="addSp modSp">
        <pc:chgData name="Hannah" userId="a6b69b49-dbeb-4360-8d97-1cbbf8be357b" providerId="ADAL" clId="{7D60B24D-F11A-4A5D-965C-5528173C4321}" dt="2020-04-22T13:10:16.470" v="1203"/>
        <pc:sldMkLst>
          <pc:docMk/>
          <pc:sldMk cId="387048820" sldId="290"/>
        </pc:sldMkLst>
        <pc:spChg chg="add">
          <ac:chgData name="Hannah" userId="a6b69b49-dbeb-4360-8d97-1cbbf8be357b" providerId="ADAL" clId="{7D60B24D-F11A-4A5D-965C-5528173C4321}" dt="2020-04-22T13:10:16.470" v="1203"/>
          <ac:spMkLst>
            <pc:docMk/>
            <pc:sldMk cId="387048820" sldId="290"/>
            <ac:spMk id="3" creationId="{9D55FF56-A5BF-4887-8657-ACF04E174137}"/>
          </ac:spMkLst>
        </pc:spChg>
        <pc:picChg chg="mod">
          <ac:chgData name="Hannah" userId="a6b69b49-dbeb-4360-8d97-1cbbf8be357b" providerId="ADAL" clId="{7D60B24D-F11A-4A5D-965C-5528173C4321}" dt="2020-04-22T13:10:07.893" v="1202" actId="1076"/>
          <ac:picMkLst>
            <pc:docMk/>
            <pc:sldMk cId="387048820" sldId="290"/>
            <ac:picMk id="2" creationId="{00000000-0000-0000-0000-000000000000}"/>
          </ac:picMkLst>
        </pc:picChg>
      </pc:sldChg>
      <pc:sldChg chg="modSp ord">
        <pc:chgData name="Hannah" userId="a6b69b49-dbeb-4360-8d97-1cbbf8be357b" providerId="ADAL" clId="{7D60B24D-F11A-4A5D-965C-5528173C4321}" dt="2020-04-22T12:26:30.630" v="1085"/>
        <pc:sldMkLst>
          <pc:docMk/>
          <pc:sldMk cId="523028075" sldId="291"/>
        </pc:sldMkLst>
        <pc:spChg chg="mod">
          <ac:chgData name="Hannah" userId="a6b69b49-dbeb-4360-8d97-1cbbf8be357b" providerId="ADAL" clId="{7D60B24D-F11A-4A5D-965C-5528173C4321}" dt="2020-04-22T12:26:30.630" v="1085"/>
          <ac:spMkLst>
            <pc:docMk/>
            <pc:sldMk cId="523028075" sldId="291"/>
            <ac:spMk id="3" creationId="{00000000-0000-0000-0000-000000000000}"/>
          </ac:spMkLst>
        </pc:spChg>
      </pc:sldChg>
      <pc:sldChg chg="modSp add">
        <pc:chgData name="Hannah" userId="a6b69b49-dbeb-4360-8d97-1cbbf8be357b" providerId="ADAL" clId="{7D60B24D-F11A-4A5D-965C-5528173C4321}" dt="2020-04-22T10:51:36.161" v="250" actId="20577"/>
        <pc:sldMkLst>
          <pc:docMk/>
          <pc:sldMk cId="1962743634" sldId="292"/>
        </pc:sldMkLst>
        <pc:spChg chg="mod">
          <ac:chgData name="Hannah" userId="a6b69b49-dbeb-4360-8d97-1cbbf8be357b" providerId="ADAL" clId="{7D60B24D-F11A-4A5D-965C-5528173C4321}" dt="2020-04-22T10:51:36.161" v="250" actId="20577"/>
          <ac:spMkLst>
            <pc:docMk/>
            <pc:sldMk cId="1962743634" sldId="292"/>
            <ac:spMk id="3" creationId="{00000000-0000-0000-0000-000000000000}"/>
          </ac:spMkLst>
        </pc:spChg>
      </pc:sldChg>
      <pc:sldChg chg="add del">
        <pc:chgData name="Hannah" userId="a6b69b49-dbeb-4360-8d97-1cbbf8be357b" providerId="ADAL" clId="{7D60B24D-F11A-4A5D-965C-5528173C4321}" dt="2020-04-22T10:50:10.554" v="75"/>
        <pc:sldMkLst>
          <pc:docMk/>
          <pc:sldMk cId="4033487422" sldId="292"/>
        </pc:sldMkLst>
      </pc:sldChg>
      <pc:sldChg chg="addSp delSp modSp add">
        <pc:chgData name="Hannah" userId="a6b69b49-dbeb-4360-8d97-1cbbf8be357b" providerId="ADAL" clId="{7D60B24D-F11A-4A5D-965C-5528173C4321}" dt="2020-04-22T10:59:05.008" v="374" actId="207"/>
        <pc:sldMkLst>
          <pc:docMk/>
          <pc:sldMk cId="537139414" sldId="293"/>
        </pc:sldMkLst>
        <pc:spChg chg="del">
          <ac:chgData name="Hannah" userId="a6b69b49-dbeb-4360-8d97-1cbbf8be357b" providerId="ADAL" clId="{7D60B24D-F11A-4A5D-965C-5528173C4321}" dt="2020-04-22T10:54:52.617" v="269" actId="478"/>
          <ac:spMkLst>
            <pc:docMk/>
            <pc:sldMk cId="537139414" sldId="293"/>
            <ac:spMk id="4" creationId="{5B4A3A86-D450-49E1-B5EE-7FA2C27C54BC}"/>
          </ac:spMkLst>
        </pc:spChg>
        <pc:spChg chg="add mod">
          <ac:chgData name="Hannah" userId="a6b69b49-dbeb-4360-8d97-1cbbf8be357b" providerId="ADAL" clId="{7D60B24D-F11A-4A5D-965C-5528173C4321}" dt="2020-04-22T10:55:13.651" v="283" actId="20577"/>
          <ac:spMkLst>
            <pc:docMk/>
            <pc:sldMk cId="537139414" sldId="293"/>
            <ac:spMk id="5" creationId="{D1B34110-4060-44E0-BD77-680AA7DD755E}"/>
          </ac:spMkLst>
        </pc:spChg>
        <pc:spChg chg="add mod">
          <ac:chgData name="Hannah" userId="a6b69b49-dbeb-4360-8d97-1cbbf8be357b" providerId="ADAL" clId="{7D60B24D-F11A-4A5D-965C-5528173C4321}" dt="2020-04-22T10:59:05.008" v="374" actId="207"/>
          <ac:spMkLst>
            <pc:docMk/>
            <pc:sldMk cId="537139414" sldId="293"/>
            <ac:spMk id="8" creationId="{3D22EBDF-FA6E-4356-A31A-8BB655440ECF}"/>
          </ac:spMkLst>
        </pc:spChg>
        <pc:picChg chg="add del">
          <ac:chgData name="Hannah" userId="a6b69b49-dbeb-4360-8d97-1cbbf8be357b" providerId="ADAL" clId="{7D60B24D-F11A-4A5D-965C-5528173C4321}" dt="2020-04-22T10:54:58.327" v="271"/>
          <ac:picMkLst>
            <pc:docMk/>
            <pc:sldMk cId="537139414" sldId="293"/>
            <ac:picMk id="2" creationId="{EF4AE2B4-EE43-4CFA-9C52-8EFA59FF560D}"/>
          </ac:picMkLst>
        </pc:picChg>
        <pc:picChg chg="del">
          <ac:chgData name="Hannah" userId="a6b69b49-dbeb-4360-8d97-1cbbf8be357b" providerId="ADAL" clId="{7D60B24D-F11A-4A5D-965C-5528173C4321}" dt="2020-04-22T10:55:15.786" v="284" actId="478"/>
          <ac:picMkLst>
            <pc:docMk/>
            <pc:sldMk cId="537139414" sldId="293"/>
            <ac:picMk id="3" creationId="{00000000-0000-0000-0000-000000000000}"/>
          </ac:picMkLst>
        </pc:picChg>
        <pc:picChg chg="add mod modCrop">
          <ac:chgData name="Hannah" userId="a6b69b49-dbeb-4360-8d97-1cbbf8be357b" providerId="ADAL" clId="{7D60B24D-F11A-4A5D-965C-5528173C4321}" dt="2020-04-22T10:58:22.542" v="306" actId="1076"/>
          <ac:picMkLst>
            <pc:docMk/>
            <pc:sldMk cId="537139414" sldId="293"/>
            <ac:picMk id="7" creationId="{097FBC86-C956-4026-A827-EA9BEA756ED2}"/>
          </ac:picMkLst>
        </pc:picChg>
      </pc:sldChg>
      <pc:sldChg chg="addSp delSp modSp add ord">
        <pc:chgData name="Hannah" userId="a6b69b49-dbeb-4360-8d97-1cbbf8be357b" providerId="ADAL" clId="{7D60B24D-F11A-4A5D-965C-5528173C4321}" dt="2020-04-22T12:08:50.086" v="882" actId="20577"/>
        <pc:sldMkLst>
          <pc:docMk/>
          <pc:sldMk cId="1574055886" sldId="294"/>
        </pc:sldMkLst>
        <pc:spChg chg="mod">
          <ac:chgData name="Hannah" userId="a6b69b49-dbeb-4360-8d97-1cbbf8be357b" providerId="ADAL" clId="{7D60B24D-F11A-4A5D-965C-5528173C4321}" dt="2020-04-22T12:08:50.086" v="882" actId="20577"/>
          <ac:spMkLst>
            <pc:docMk/>
            <pc:sldMk cId="1574055886" sldId="294"/>
            <ac:spMk id="3" creationId="{00000000-0000-0000-0000-000000000000}"/>
          </ac:spMkLst>
        </pc:spChg>
        <pc:graphicFrameChg chg="add del modGraphic">
          <ac:chgData name="Hannah" userId="a6b69b49-dbeb-4360-8d97-1cbbf8be357b" providerId="ADAL" clId="{7D60B24D-F11A-4A5D-965C-5528173C4321}" dt="2020-04-22T12:08:28.971" v="830"/>
          <ac:graphicFrameMkLst>
            <pc:docMk/>
            <pc:sldMk cId="1574055886" sldId="294"/>
            <ac:graphicFrameMk id="2" creationId="{DFD44503-CB3B-46CF-A28C-62ED93315C83}"/>
          </ac:graphicFrameMkLst>
        </pc:graphicFrameChg>
      </pc:sldChg>
      <pc:sldChg chg="modSp add">
        <pc:chgData name="Hannah" userId="a6b69b49-dbeb-4360-8d97-1cbbf8be357b" providerId="ADAL" clId="{7D60B24D-F11A-4A5D-965C-5528173C4321}" dt="2020-04-22T12:10:13.814" v="954" actId="122"/>
        <pc:sldMkLst>
          <pc:docMk/>
          <pc:sldMk cId="3975116348" sldId="295"/>
        </pc:sldMkLst>
        <pc:spChg chg="mod">
          <ac:chgData name="Hannah" userId="a6b69b49-dbeb-4360-8d97-1cbbf8be357b" providerId="ADAL" clId="{7D60B24D-F11A-4A5D-965C-5528173C4321}" dt="2020-04-22T12:10:13.814" v="954" actId="122"/>
          <ac:spMkLst>
            <pc:docMk/>
            <pc:sldMk cId="3975116348" sldId="295"/>
            <ac:spMk id="3" creationId="{00000000-0000-0000-0000-000000000000}"/>
          </ac:spMkLst>
        </pc:spChg>
      </pc:sldChg>
      <pc:sldChg chg="modSp add ord">
        <pc:chgData name="Hannah" userId="a6b69b49-dbeb-4360-8d97-1cbbf8be357b" providerId="ADAL" clId="{7D60B24D-F11A-4A5D-965C-5528173C4321}" dt="2020-04-22T12:12:30.255" v="1034" actId="20577"/>
        <pc:sldMkLst>
          <pc:docMk/>
          <pc:sldMk cId="1753766869" sldId="296"/>
        </pc:sldMkLst>
        <pc:spChg chg="mod">
          <ac:chgData name="Hannah" userId="a6b69b49-dbeb-4360-8d97-1cbbf8be357b" providerId="ADAL" clId="{7D60B24D-F11A-4A5D-965C-5528173C4321}" dt="2020-04-22T12:12:30.255" v="1034" actId="20577"/>
          <ac:spMkLst>
            <pc:docMk/>
            <pc:sldMk cId="1753766869" sldId="296"/>
            <ac:spMk id="3" creationId="{00000000-0000-0000-0000-000000000000}"/>
          </ac:spMkLst>
        </pc:spChg>
      </pc:sldChg>
      <pc:sldChg chg="addSp delSp modSp add">
        <pc:chgData name="Hannah" userId="a6b69b49-dbeb-4360-8d97-1cbbf8be357b" providerId="ADAL" clId="{7D60B24D-F11A-4A5D-965C-5528173C4321}" dt="2020-04-22T12:17:28.058" v="1066" actId="1076"/>
        <pc:sldMkLst>
          <pc:docMk/>
          <pc:sldMk cId="513762522" sldId="297"/>
        </pc:sldMkLst>
        <pc:spChg chg="del mod">
          <ac:chgData name="Hannah" userId="a6b69b49-dbeb-4360-8d97-1cbbf8be357b" providerId="ADAL" clId="{7D60B24D-F11A-4A5D-965C-5528173C4321}" dt="2020-04-22T12:16:54.270" v="1054" actId="478"/>
          <ac:spMkLst>
            <pc:docMk/>
            <pc:sldMk cId="513762522" sldId="297"/>
            <ac:spMk id="2" creationId="{2AC84F82-ACB3-4ED4-B3A9-3B06232902A6}"/>
          </ac:spMkLst>
        </pc:spChg>
        <pc:spChg chg="del">
          <ac:chgData name="Hannah" userId="a6b69b49-dbeb-4360-8d97-1cbbf8be357b" providerId="ADAL" clId="{7D60B24D-F11A-4A5D-965C-5528173C4321}" dt="2020-04-22T12:16:51.345" v="1051"/>
          <ac:spMkLst>
            <pc:docMk/>
            <pc:sldMk cId="513762522" sldId="297"/>
            <ac:spMk id="3" creationId="{C8721117-47EC-476A-9B21-6E89E89CC42A}"/>
          </ac:spMkLst>
        </pc:spChg>
        <pc:picChg chg="add mod modCrop">
          <ac:chgData name="Hannah" userId="a6b69b49-dbeb-4360-8d97-1cbbf8be357b" providerId="ADAL" clId="{7D60B24D-F11A-4A5D-965C-5528173C4321}" dt="2020-04-22T12:17:28.058" v="1066" actId="1076"/>
          <ac:picMkLst>
            <pc:docMk/>
            <pc:sldMk cId="513762522" sldId="297"/>
            <ac:picMk id="5" creationId="{211FF851-1C02-42AB-8397-D97946D6B9F5}"/>
          </ac:picMkLst>
        </pc:picChg>
      </pc:sldChg>
      <pc:sldChg chg="modSp add ord">
        <pc:chgData name="Hannah" userId="a6b69b49-dbeb-4360-8d97-1cbbf8be357b" providerId="ADAL" clId="{7D60B24D-F11A-4A5D-965C-5528173C4321}" dt="2020-04-22T12:56:08.625" v="1090" actId="20577"/>
        <pc:sldMkLst>
          <pc:docMk/>
          <pc:sldMk cId="549685951" sldId="298"/>
        </pc:sldMkLst>
        <pc:spChg chg="mod">
          <ac:chgData name="Hannah" userId="a6b69b49-dbeb-4360-8d97-1cbbf8be357b" providerId="ADAL" clId="{7D60B24D-F11A-4A5D-965C-5528173C4321}" dt="2020-04-22T12:56:08.625" v="1090" actId="20577"/>
          <ac:spMkLst>
            <pc:docMk/>
            <pc:sldMk cId="549685951" sldId="298"/>
            <ac:spMk id="3" creationId="{00000000-0000-0000-0000-000000000000}"/>
          </ac:spMkLst>
        </pc:spChg>
      </pc:sldChg>
      <pc:sldChg chg="addSp delSp modSp add ord">
        <pc:chgData name="Hannah" userId="a6b69b49-dbeb-4360-8d97-1cbbf8be357b" providerId="ADAL" clId="{7D60B24D-F11A-4A5D-965C-5528173C4321}" dt="2020-04-22T13:03:51.732" v="1149"/>
        <pc:sldMkLst>
          <pc:docMk/>
          <pc:sldMk cId="2196112836" sldId="299"/>
        </pc:sldMkLst>
        <pc:spChg chg="del">
          <ac:chgData name="Hannah" userId="a6b69b49-dbeb-4360-8d97-1cbbf8be357b" providerId="ADAL" clId="{7D60B24D-F11A-4A5D-965C-5528173C4321}" dt="2020-04-22T13:00:54.994" v="1124" actId="478"/>
          <ac:spMkLst>
            <pc:docMk/>
            <pc:sldMk cId="2196112836" sldId="299"/>
            <ac:spMk id="2" creationId="{97BA0D86-FEC6-4F18-A7B5-948917B27E0A}"/>
          </ac:spMkLst>
        </pc:spChg>
        <pc:spChg chg="del">
          <ac:chgData name="Hannah" userId="a6b69b49-dbeb-4360-8d97-1cbbf8be357b" providerId="ADAL" clId="{7D60B24D-F11A-4A5D-965C-5528173C4321}" dt="2020-04-22T13:00:53.730" v="1123" actId="478"/>
          <ac:spMkLst>
            <pc:docMk/>
            <pc:sldMk cId="2196112836" sldId="299"/>
            <ac:spMk id="3" creationId="{23A43071-923C-4B1C-931D-033ABBBB3296}"/>
          </ac:spMkLst>
        </pc:spChg>
        <pc:spChg chg="add del">
          <ac:chgData name="Hannah" userId="a6b69b49-dbeb-4360-8d97-1cbbf8be357b" providerId="ADAL" clId="{7D60B24D-F11A-4A5D-965C-5528173C4321}" dt="2020-04-22T13:03:45.310" v="1148" actId="478"/>
          <ac:spMkLst>
            <pc:docMk/>
            <pc:sldMk cId="2196112836" sldId="299"/>
            <ac:spMk id="6" creationId="{E78B7C94-508A-458E-91DD-99DCB2421EC9}"/>
          </ac:spMkLst>
        </pc:spChg>
        <pc:spChg chg="add">
          <ac:chgData name="Hannah" userId="a6b69b49-dbeb-4360-8d97-1cbbf8be357b" providerId="ADAL" clId="{7D60B24D-F11A-4A5D-965C-5528173C4321}" dt="2020-04-22T13:03:51.732" v="1149"/>
          <ac:spMkLst>
            <pc:docMk/>
            <pc:sldMk cId="2196112836" sldId="299"/>
            <ac:spMk id="7" creationId="{1BF683D6-B835-4CE5-8CE5-D65E0B0ADA48}"/>
          </ac:spMkLst>
        </pc:spChg>
        <pc:picChg chg="add mod modCrop">
          <ac:chgData name="Hannah" userId="a6b69b49-dbeb-4360-8d97-1cbbf8be357b" providerId="ADAL" clId="{7D60B24D-F11A-4A5D-965C-5528173C4321}" dt="2020-04-22T13:01:36.494" v="1136" actId="1076"/>
          <ac:picMkLst>
            <pc:docMk/>
            <pc:sldMk cId="2196112836" sldId="299"/>
            <ac:picMk id="5" creationId="{6BEC59C2-CD38-4BC9-ABCF-50B69F683F11}"/>
          </ac:picMkLst>
        </pc:picChg>
      </pc:sldChg>
      <pc:sldChg chg="modSp add ord">
        <pc:chgData name="Hannah" userId="a6b69b49-dbeb-4360-8d97-1cbbf8be357b" providerId="ADAL" clId="{7D60B24D-F11A-4A5D-965C-5528173C4321}" dt="2020-04-22T13:25:09.510" v="1322" actId="207"/>
        <pc:sldMkLst>
          <pc:docMk/>
          <pc:sldMk cId="1851300882" sldId="300"/>
        </pc:sldMkLst>
        <pc:spChg chg="mod">
          <ac:chgData name="Hannah" userId="a6b69b49-dbeb-4360-8d97-1cbbf8be357b" providerId="ADAL" clId="{7D60B24D-F11A-4A5D-965C-5528173C4321}" dt="2020-04-22T13:25:09.510" v="1322" actId="207"/>
          <ac:spMkLst>
            <pc:docMk/>
            <pc:sldMk cId="1851300882" sldId="300"/>
            <ac:spMk id="3" creationId="{00000000-0000-0000-0000-000000000000}"/>
          </ac:spMkLst>
        </pc:spChg>
      </pc:sldChg>
      <pc:sldChg chg="addSp delSp modSp add">
        <pc:chgData name="Hannah" userId="a6b69b49-dbeb-4360-8d97-1cbbf8be357b" providerId="ADAL" clId="{7D60B24D-F11A-4A5D-965C-5528173C4321}" dt="2020-04-22T13:14:01.805" v="1217" actId="1076"/>
        <pc:sldMkLst>
          <pc:docMk/>
          <pc:sldMk cId="854941680" sldId="301"/>
        </pc:sldMkLst>
        <pc:spChg chg="del">
          <ac:chgData name="Hannah" userId="a6b69b49-dbeb-4360-8d97-1cbbf8be357b" providerId="ADAL" clId="{7D60B24D-F11A-4A5D-965C-5528173C4321}" dt="2020-04-22T13:13:57.792" v="1214" actId="478"/>
          <ac:spMkLst>
            <pc:docMk/>
            <pc:sldMk cId="854941680" sldId="301"/>
            <ac:spMk id="2" creationId="{1D31A48B-2169-429C-9503-A77992ECEA40}"/>
          </ac:spMkLst>
        </pc:spChg>
        <pc:spChg chg="del">
          <ac:chgData name="Hannah" userId="a6b69b49-dbeb-4360-8d97-1cbbf8be357b" providerId="ADAL" clId="{7D60B24D-F11A-4A5D-965C-5528173C4321}" dt="2020-04-22T13:13:15.255" v="1205" actId="478"/>
          <ac:spMkLst>
            <pc:docMk/>
            <pc:sldMk cId="854941680" sldId="301"/>
            <ac:spMk id="3" creationId="{AD88B87E-F5B1-4AD0-B8E2-FDFC7C8161E2}"/>
          </ac:spMkLst>
        </pc:spChg>
        <pc:picChg chg="add mod modCrop">
          <ac:chgData name="Hannah" userId="a6b69b49-dbeb-4360-8d97-1cbbf8be357b" providerId="ADAL" clId="{7D60B24D-F11A-4A5D-965C-5528173C4321}" dt="2020-04-22T13:14:01.805" v="1217" actId="1076"/>
          <ac:picMkLst>
            <pc:docMk/>
            <pc:sldMk cId="854941680" sldId="301"/>
            <ac:picMk id="4" creationId="{3DE03936-205A-4A6D-A258-44ECEECBE661}"/>
          </ac:picMkLst>
        </pc:picChg>
      </pc:sldChg>
      <pc:sldChg chg="addSp delSp modSp add">
        <pc:chgData name="Hannah" userId="a6b69b49-dbeb-4360-8d97-1cbbf8be357b" providerId="ADAL" clId="{7D60B24D-F11A-4A5D-965C-5528173C4321}" dt="2020-04-22T13:18:25.292" v="1224" actId="1076"/>
        <pc:sldMkLst>
          <pc:docMk/>
          <pc:sldMk cId="1445942446" sldId="302"/>
        </pc:sldMkLst>
        <pc:picChg chg="del">
          <ac:chgData name="Hannah" userId="a6b69b49-dbeb-4360-8d97-1cbbf8be357b" providerId="ADAL" clId="{7D60B24D-F11A-4A5D-965C-5528173C4321}" dt="2020-04-22T13:18:12.192" v="1219" actId="478"/>
          <ac:picMkLst>
            <pc:docMk/>
            <pc:sldMk cId="1445942446" sldId="302"/>
            <ac:picMk id="2" creationId="{00000000-0000-0000-0000-000000000000}"/>
          </ac:picMkLst>
        </pc:picChg>
        <pc:picChg chg="add mod">
          <ac:chgData name="Hannah" userId="a6b69b49-dbeb-4360-8d97-1cbbf8be357b" providerId="ADAL" clId="{7D60B24D-F11A-4A5D-965C-5528173C4321}" dt="2020-04-22T13:18:25.292" v="1224" actId="1076"/>
          <ac:picMkLst>
            <pc:docMk/>
            <pc:sldMk cId="1445942446" sldId="302"/>
            <ac:picMk id="4" creationId="{F29D04B6-7AAF-4E57-8C91-EEDE2A9A2CE0}"/>
          </ac:picMkLst>
        </pc:picChg>
      </pc:sldChg>
      <pc:sldChg chg="add ord">
        <pc:chgData name="Hannah" userId="a6b69b49-dbeb-4360-8d97-1cbbf8be357b" providerId="ADAL" clId="{7D60B24D-F11A-4A5D-965C-5528173C4321}" dt="2020-04-22T13:25:39.599" v="1325"/>
        <pc:sldMkLst>
          <pc:docMk/>
          <pc:sldMk cId="3239088015" sldId="303"/>
        </pc:sldMkLst>
      </pc:sldChg>
      <pc:sldChg chg="delSp modSp add">
        <pc:chgData name="Hannah" userId="a6b69b49-dbeb-4360-8d97-1cbbf8be357b" providerId="ADAL" clId="{7D60B24D-F11A-4A5D-965C-5528173C4321}" dt="2020-04-22T13:27:14.486" v="1512" actId="403"/>
        <pc:sldMkLst>
          <pc:docMk/>
          <pc:sldMk cId="1291172011" sldId="304"/>
        </pc:sldMkLst>
        <pc:spChg chg="mod">
          <ac:chgData name="Hannah" userId="a6b69b49-dbeb-4360-8d97-1cbbf8be357b" providerId="ADAL" clId="{7D60B24D-F11A-4A5D-965C-5528173C4321}" dt="2020-04-22T13:27:14.486" v="1512" actId="403"/>
          <ac:spMkLst>
            <pc:docMk/>
            <pc:sldMk cId="1291172011" sldId="304"/>
            <ac:spMk id="2" creationId="{B57BD94D-C3EA-49A7-9F21-2D4464BD8229}"/>
          </ac:spMkLst>
        </pc:spChg>
        <pc:spChg chg="del">
          <ac:chgData name="Hannah" userId="a6b69b49-dbeb-4360-8d97-1cbbf8be357b" providerId="ADAL" clId="{7D60B24D-F11A-4A5D-965C-5528173C4321}" dt="2020-04-22T13:26:08.752" v="1333" actId="478"/>
          <ac:spMkLst>
            <pc:docMk/>
            <pc:sldMk cId="1291172011" sldId="304"/>
            <ac:spMk id="3" creationId="{3774889A-EAD6-4BFE-AD31-5C423A582E28}"/>
          </ac:spMkLst>
        </pc:spChg>
      </pc:sldChg>
    </pc:docChg>
  </pc:docChgLst>
  <pc:docChgLst>
    <pc:chgData name="Hannah" userId="a6b69b49-dbeb-4360-8d97-1cbbf8be357b" providerId="ADAL" clId="{54C05579-91ED-4040-BF4D-70B10129FE88}"/>
    <pc:docChg chg="addSld modSld">
      <pc:chgData name="Hannah" userId="a6b69b49-dbeb-4360-8d97-1cbbf8be357b" providerId="ADAL" clId="{54C05579-91ED-4040-BF4D-70B10129FE88}" dt="2020-04-17T14:01:07.543" v="130" actId="14100"/>
      <pc:docMkLst>
        <pc:docMk/>
      </pc:docMkLst>
      <pc:sldChg chg="modSp">
        <pc:chgData name="Hannah" userId="a6b69b49-dbeb-4360-8d97-1cbbf8be357b" providerId="ADAL" clId="{54C05579-91ED-4040-BF4D-70B10129FE88}" dt="2020-04-17T13:54:16.905" v="7" actId="1076"/>
        <pc:sldMkLst>
          <pc:docMk/>
          <pc:sldMk cId="2531773561" sldId="267"/>
        </pc:sldMkLst>
        <pc:picChg chg="mod modCrop">
          <ac:chgData name="Hannah" userId="a6b69b49-dbeb-4360-8d97-1cbbf8be357b" providerId="ADAL" clId="{54C05579-91ED-4040-BF4D-70B10129FE88}" dt="2020-04-17T13:54:16.905" v="7" actId="1076"/>
          <ac:picMkLst>
            <pc:docMk/>
            <pc:sldMk cId="2531773561" sldId="267"/>
            <ac:picMk id="2" creationId="{00000000-0000-0000-0000-000000000000}"/>
          </ac:picMkLst>
        </pc:picChg>
      </pc:sldChg>
      <pc:sldChg chg="modSp">
        <pc:chgData name="Hannah" userId="a6b69b49-dbeb-4360-8d97-1cbbf8be357b" providerId="ADAL" clId="{54C05579-91ED-4040-BF4D-70B10129FE88}" dt="2020-04-17T13:54:31.033" v="13" actId="14100"/>
        <pc:sldMkLst>
          <pc:docMk/>
          <pc:sldMk cId="1561206002" sldId="268"/>
        </pc:sldMkLst>
        <pc:picChg chg="mod modCrop">
          <ac:chgData name="Hannah" userId="a6b69b49-dbeb-4360-8d97-1cbbf8be357b" providerId="ADAL" clId="{54C05579-91ED-4040-BF4D-70B10129FE88}" dt="2020-04-17T13:54:31.033" v="13" actId="14100"/>
          <ac:picMkLst>
            <pc:docMk/>
            <pc:sldMk cId="1561206002" sldId="268"/>
            <ac:picMk id="2" creationId="{00000000-0000-0000-0000-000000000000}"/>
          </ac:picMkLst>
        </pc:picChg>
      </pc:sldChg>
      <pc:sldChg chg="modSp">
        <pc:chgData name="Hannah" userId="a6b69b49-dbeb-4360-8d97-1cbbf8be357b" providerId="ADAL" clId="{54C05579-91ED-4040-BF4D-70B10129FE88}" dt="2020-04-17T13:54:48.440" v="19" actId="14100"/>
        <pc:sldMkLst>
          <pc:docMk/>
          <pc:sldMk cId="3346997471" sldId="269"/>
        </pc:sldMkLst>
        <pc:picChg chg="mod modCrop">
          <ac:chgData name="Hannah" userId="a6b69b49-dbeb-4360-8d97-1cbbf8be357b" providerId="ADAL" clId="{54C05579-91ED-4040-BF4D-70B10129FE88}" dt="2020-04-17T13:54:48.440" v="19" actId="14100"/>
          <ac:picMkLst>
            <pc:docMk/>
            <pc:sldMk cId="3346997471" sldId="269"/>
            <ac:picMk id="2" creationId="{00000000-0000-0000-0000-000000000000}"/>
          </ac:picMkLst>
        </pc:picChg>
      </pc:sldChg>
      <pc:sldChg chg="modSp">
        <pc:chgData name="Hannah" userId="a6b69b49-dbeb-4360-8d97-1cbbf8be357b" providerId="ADAL" clId="{54C05579-91ED-4040-BF4D-70B10129FE88}" dt="2020-04-17T13:55:03.985" v="25" actId="14100"/>
        <pc:sldMkLst>
          <pc:docMk/>
          <pc:sldMk cId="3412188125" sldId="270"/>
        </pc:sldMkLst>
        <pc:picChg chg="mod modCrop">
          <ac:chgData name="Hannah" userId="a6b69b49-dbeb-4360-8d97-1cbbf8be357b" providerId="ADAL" clId="{54C05579-91ED-4040-BF4D-70B10129FE88}" dt="2020-04-17T13:55:03.985" v="25" actId="14100"/>
          <ac:picMkLst>
            <pc:docMk/>
            <pc:sldMk cId="3412188125" sldId="270"/>
            <ac:picMk id="2" creationId="{00000000-0000-0000-0000-000000000000}"/>
          </ac:picMkLst>
        </pc:picChg>
      </pc:sldChg>
      <pc:sldChg chg="modSp">
        <pc:chgData name="Hannah" userId="a6b69b49-dbeb-4360-8d97-1cbbf8be357b" providerId="ADAL" clId="{54C05579-91ED-4040-BF4D-70B10129FE88}" dt="2020-04-17T13:55:18.791" v="31" actId="14100"/>
        <pc:sldMkLst>
          <pc:docMk/>
          <pc:sldMk cId="671254870" sldId="271"/>
        </pc:sldMkLst>
        <pc:picChg chg="mod modCrop">
          <ac:chgData name="Hannah" userId="a6b69b49-dbeb-4360-8d97-1cbbf8be357b" providerId="ADAL" clId="{54C05579-91ED-4040-BF4D-70B10129FE88}" dt="2020-04-17T13:55:18.791" v="31" actId="14100"/>
          <ac:picMkLst>
            <pc:docMk/>
            <pc:sldMk cId="671254870" sldId="271"/>
            <ac:picMk id="2" creationId="{00000000-0000-0000-0000-000000000000}"/>
          </ac:picMkLst>
        </pc:picChg>
      </pc:sldChg>
      <pc:sldChg chg="modSp">
        <pc:chgData name="Hannah" userId="a6b69b49-dbeb-4360-8d97-1cbbf8be357b" providerId="ADAL" clId="{54C05579-91ED-4040-BF4D-70B10129FE88}" dt="2020-04-17T13:55:35.249" v="37" actId="14100"/>
        <pc:sldMkLst>
          <pc:docMk/>
          <pc:sldMk cId="2869076882" sldId="272"/>
        </pc:sldMkLst>
        <pc:picChg chg="mod modCrop">
          <ac:chgData name="Hannah" userId="a6b69b49-dbeb-4360-8d97-1cbbf8be357b" providerId="ADAL" clId="{54C05579-91ED-4040-BF4D-70B10129FE88}" dt="2020-04-17T13:55:35.249" v="37" actId="14100"/>
          <ac:picMkLst>
            <pc:docMk/>
            <pc:sldMk cId="2869076882" sldId="272"/>
            <ac:picMk id="2" creationId="{00000000-0000-0000-0000-000000000000}"/>
          </ac:picMkLst>
        </pc:picChg>
      </pc:sldChg>
      <pc:sldChg chg="modSp">
        <pc:chgData name="Hannah" userId="a6b69b49-dbeb-4360-8d97-1cbbf8be357b" providerId="ADAL" clId="{54C05579-91ED-4040-BF4D-70B10129FE88}" dt="2020-04-17T13:55:49.120" v="43" actId="14100"/>
        <pc:sldMkLst>
          <pc:docMk/>
          <pc:sldMk cId="463915903" sldId="273"/>
        </pc:sldMkLst>
        <pc:picChg chg="mod modCrop">
          <ac:chgData name="Hannah" userId="a6b69b49-dbeb-4360-8d97-1cbbf8be357b" providerId="ADAL" clId="{54C05579-91ED-4040-BF4D-70B10129FE88}" dt="2020-04-17T13:55:49.120" v="43" actId="14100"/>
          <ac:picMkLst>
            <pc:docMk/>
            <pc:sldMk cId="463915903" sldId="273"/>
            <ac:picMk id="2" creationId="{00000000-0000-0000-0000-000000000000}"/>
          </ac:picMkLst>
        </pc:picChg>
      </pc:sldChg>
      <pc:sldChg chg="modSp">
        <pc:chgData name="Hannah" userId="a6b69b49-dbeb-4360-8d97-1cbbf8be357b" providerId="ADAL" clId="{54C05579-91ED-4040-BF4D-70B10129FE88}" dt="2020-04-17T13:56:03.528" v="49" actId="14100"/>
        <pc:sldMkLst>
          <pc:docMk/>
          <pc:sldMk cId="363551480" sldId="274"/>
        </pc:sldMkLst>
        <pc:picChg chg="mod modCrop">
          <ac:chgData name="Hannah" userId="a6b69b49-dbeb-4360-8d97-1cbbf8be357b" providerId="ADAL" clId="{54C05579-91ED-4040-BF4D-70B10129FE88}" dt="2020-04-17T13:56:03.528" v="49" actId="14100"/>
          <ac:picMkLst>
            <pc:docMk/>
            <pc:sldMk cId="363551480" sldId="274"/>
            <ac:picMk id="2" creationId="{00000000-0000-0000-0000-000000000000}"/>
          </ac:picMkLst>
        </pc:picChg>
      </pc:sldChg>
      <pc:sldChg chg="add">
        <pc:chgData name="Hannah" userId="a6b69b49-dbeb-4360-8d97-1cbbf8be357b" providerId="ADAL" clId="{54C05579-91ED-4040-BF4D-70B10129FE88}" dt="2020-04-17T13:56:10.502" v="50"/>
        <pc:sldMkLst>
          <pc:docMk/>
          <pc:sldMk cId="2778531468" sldId="275"/>
        </pc:sldMkLst>
      </pc:sldChg>
      <pc:sldChg chg="modSp">
        <pc:chgData name="Hannah" userId="a6b69b49-dbeb-4360-8d97-1cbbf8be357b" providerId="ADAL" clId="{54C05579-91ED-4040-BF4D-70B10129FE88}" dt="2020-04-17T13:57:07.184" v="56" actId="14100"/>
        <pc:sldMkLst>
          <pc:docMk/>
          <pc:sldMk cId="3014041591" sldId="276"/>
        </pc:sldMkLst>
        <pc:picChg chg="mod modCrop">
          <ac:chgData name="Hannah" userId="a6b69b49-dbeb-4360-8d97-1cbbf8be357b" providerId="ADAL" clId="{54C05579-91ED-4040-BF4D-70B10129FE88}" dt="2020-04-17T13:57:07.184" v="56" actId="14100"/>
          <ac:picMkLst>
            <pc:docMk/>
            <pc:sldMk cId="3014041591" sldId="276"/>
            <ac:picMk id="3" creationId="{00000000-0000-0000-0000-000000000000}"/>
          </ac:picMkLst>
        </pc:picChg>
      </pc:sldChg>
      <pc:sldChg chg="modSp">
        <pc:chgData name="Hannah" userId="a6b69b49-dbeb-4360-8d97-1cbbf8be357b" providerId="ADAL" clId="{54C05579-91ED-4040-BF4D-70B10129FE88}" dt="2020-04-17T13:57:20.567" v="63" actId="14100"/>
        <pc:sldMkLst>
          <pc:docMk/>
          <pc:sldMk cId="1519269106" sldId="277"/>
        </pc:sldMkLst>
        <pc:picChg chg="mod modCrop">
          <ac:chgData name="Hannah" userId="a6b69b49-dbeb-4360-8d97-1cbbf8be357b" providerId="ADAL" clId="{54C05579-91ED-4040-BF4D-70B10129FE88}" dt="2020-04-17T13:57:20.567" v="63" actId="14100"/>
          <ac:picMkLst>
            <pc:docMk/>
            <pc:sldMk cId="1519269106" sldId="277"/>
            <ac:picMk id="2" creationId="{00000000-0000-0000-0000-000000000000}"/>
          </ac:picMkLst>
        </pc:picChg>
      </pc:sldChg>
      <pc:sldChg chg="modSp">
        <pc:chgData name="Hannah" userId="a6b69b49-dbeb-4360-8d97-1cbbf8be357b" providerId="ADAL" clId="{54C05579-91ED-4040-BF4D-70B10129FE88}" dt="2020-04-17T13:57:35.760" v="69" actId="14100"/>
        <pc:sldMkLst>
          <pc:docMk/>
          <pc:sldMk cId="1361820921" sldId="278"/>
        </pc:sldMkLst>
        <pc:picChg chg="mod modCrop">
          <ac:chgData name="Hannah" userId="a6b69b49-dbeb-4360-8d97-1cbbf8be357b" providerId="ADAL" clId="{54C05579-91ED-4040-BF4D-70B10129FE88}" dt="2020-04-17T13:57:35.760" v="69" actId="14100"/>
          <ac:picMkLst>
            <pc:docMk/>
            <pc:sldMk cId="1361820921" sldId="278"/>
            <ac:picMk id="2" creationId="{00000000-0000-0000-0000-000000000000}"/>
          </ac:picMkLst>
        </pc:picChg>
      </pc:sldChg>
      <pc:sldChg chg="modSp">
        <pc:chgData name="Hannah" userId="a6b69b49-dbeb-4360-8d97-1cbbf8be357b" providerId="ADAL" clId="{54C05579-91ED-4040-BF4D-70B10129FE88}" dt="2020-04-17T13:57:49.711" v="75" actId="14100"/>
        <pc:sldMkLst>
          <pc:docMk/>
          <pc:sldMk cId="205360257" sldId="279"/>
        </pc:sldMkLst>
        <pc:picChg chg="mod modCrop">
          <ac:chgData name="Hannah" userId="a6b69b49-dbeb-4360-8d97-1cbbf8be357b" providerId="ADAL" clId="{54C05579-91ED-4040-BF4D-70B10129FE88}" dt="2020-04-17T13:57:49.711" v="75" actId="14100"/>
          <ac:picMkLst>
            <pc:docMk/>
            <pc:sldMk cId="205360257" sldId="279"/>
            <ac:picMk id="2" creationId="{00000000-0000-0000-0000-000000000000}"/>
          </ac:picMkLst>
        </pc:picChg>
      </pc:sldChg>
      <pc:sldChg chg="modSp">
        <pc:chgData name="Hannah" userId="a6b69b49-dbeb-4360-8d97-1cbbf8be357b" providerId="ADAL" clId="{54C05579-91ED-4040-BF4D-70B10129FE88}" dt="2020-04-17T13:58:02.872" v="81" actId="14100"/>
        <pc:sldMkLst>
          <pc:docMk/>
          <pc:sldMk cId="931729286" sldId="280"/>
        </pc:sldMkLst>
        <pc:picChg chg="mod modCrop">
          <ac:chgData name="Hannah" userId="a6b69b49-dbeb-4360-8d97-1cbbf8be357b" providerId="ADAL" clId="{54C05579-91ED-4040-BF4D-70B10129FE88}" dt="2020-04-17T13:58:02.872" v="81" actId="14100"/>
          <ac:picMkLst>
            <pc:docMk/>
            <pc:sldMk cId="931729286" sldId="280"/>
            <ac:picMk id="2" creationId="{00000000-0000-0000-0000-000000000000}"/>
          </ac:picMkLst>
        </pc:picChg>
      </pc:sldChg>
      <pc:sldChg chg="modSp">
        <pc:chgData name="Hannah" userId="a6b69b49-dbeb-4360-8d97-1cbbf8be357b" providerId="ADAL" clId="{54C05579-91ED-4040-BF4D-70B10129FE88}" dt="2020-04-17T13:58:16.824" v="87" actId="14100"/>
        <pc:sldMkLst>
          <pc:docMk/>
          <pc:sldMk cId="261314793" sldId="281"/>
        </pc:sldMkLst>
        <pc:picChg chg="mod modCrop">
          <ac:chgData name="Hannah" userId="a6b69b49-dbeb-4360-8d97-1cbbf8be357b" providerId="ADAL" clId="{54C05579-91ED-4040-BF4D-70B10129FE88}" dt="2020-04-17T13:58:16.824" v="87" actId="14100"/>
          <ac:picMkLst>
            <pc:docMk/>
            <pc:sldMk cId="261314793" sldId="281"/>
            <ac:picMk id="3" creationId="{00000000-0000-0000-0000-000000000000}"/>
          </ac:picMkLst>
        </pc:picChg>
      </pc:sldChg>
      <pc:sldChg chg="modSp">
        <pc:chgData name="Hannah" userId="a6b69b49-dbeb-4360-8d97-1cbbf8be357b" providerId="ADAL" clId="{54C05579-91ED-4040-BF4D-70B10129FE88}" dt="2020-04-17T13:58:31.192" v="92" actId="14100"/>
        <pc:sldMkLst>
          <pc:docMk/>
          <pc:sldMk cId="561283978" sldId="282"/>
        </pc:sldMkLst>
        <pc:picChg chg="mod modCrop">
          <ac:chgData name="Hannah" userId="a6b69b49-dbeb-4360-8d97-1cbbf8be357b" providerId="ADAL" clId="{54C05579-91ED-4040-BF4D-70B10129FE88}" dt="2020-04-17T13:58:31.192" v="92" actId="14100"/>
          <ac:picMkLst>
            <pc:docMk/>
            <pc:sldMk cId="561283978" sldId="282"/>
            <ac:picMk id="2" creationId="{00000000-0000-0000-0000-000000000000}"/>
          </ac:picMkLst>
        </pc:picChg>
      </pc:sldChg>
      <pc:sldChg chg="add">
        <pc:chgData name="Hannah" userId="a6b69b49-dbeb-4360-8d97-1cbbf8be357b" providerId="ADAL" clId="{54C05579-91ED-4040-BF4D-70B10129FE88}" dt="2020-04-17T13:58:34.582" v="93"/>
        <pc:sldMkLst>
          <pc:docMk/>
          <pc:sldMk cId="618411293" sldId="283"/>
        </pc:sldMkLst>
      </pc:sldChg>
      <pc:sldChg chg="modSp">
        <pc:chgData name="Hannah" userId="a6b69b49-dbeb-4360-8d97-1cbbf8be357b" providerId="ADAL" clId="{54C05579-91ED-4040-BF4D-70B10129FE88}" dt="2020-04-17T13:59:36.935" v="99" actId="14100"/>
        <pc:sldMkLst>
          <pc:docMk/>
          <pc:sldMk cId="2363623794" sldId="284"/>
        </pc:sldMkLst>
        <pc:picChg chg="mod modCrop">
          <ac:chgData name="Hannah" userId="a6b69b49-dbeb-4360-8d97-1cbbf8be357b" providerId="ADAL" clId="{54C05579-91ED-4040-BF4D-70B10129FE88}" dt="2020-04-17T13:59:36.935" v="99" actId="14100"/>
          <ac:picMkLst>
            <pc:docMk/>
            <pc:sldMk cId="2363623794" sldId="284"/>
            <ac:picMk id="2" creationId="{00000000-0000-0000-0000-000000000000}"/>
          </ac:picMkLst>
        </pc:picChg>
      </pc:sldChg>
      <pc:sldChg chg="modSp">
        <pc:chgData name="Hannah" userId="a6b69b49-dbeb-4360-8d97-1cbbf8be357b" providerId="ADAL" clId="{54C05579-91ED-4040-BF4D-70B10129FE88}" dt="2020-04-17T13:59:49.719" v="103" actId="732"/>
        <pc:sldMkLst>
          <pc:docMk/>
          <pc:sldMk cId="2863752196" sldId="285"/>
        </pc:sldMkLst>
        <pc:picChg chg="mod modCrop">
          <ac:chgData name="Hannah" userId="a6b69b49-dbeb-4360-8d97-1cbbf8be357b" providerId="ADAL" clId="{54C05579-91ED-4040-BF4D-70B10129FE88}" dt="2020-04-17T13:59:49.719" v="103" actId="732"/>
          <ac:picMkLst>
            <pc:docMk/>
            <pc:sldMk cId="2863752196" sldId="285"/>
            <ac:picMk id="2" creationId="{00000000-0000-0000-0000-000000000000}"/>
          </ac:picMkLst>
        </pc:picChg>
      </pc:sldChg>
      <pc:sldChg chg="modSp">
        <pc:chgData name="Hannah" userId="a6b69b49-dbeb-4360-8d97-1cbbf8be357b" providerId="ADAL" clId="{54C05579-91ED-4040-BF4D-70B10129FE88}" dt="2020-04-17T14:00:02.982" v="107" actId="732"/>
        <pc:sldMkLst>
          <pc:docMk/>
          <pc:sldMk cId="1893701007" sldId="286"/>
        </pc:sldMkLst>
        <pc:picChg chg="mod modCrop">
          <ac:chgData name="Hannah" userId="a6b69b49-dbeb-4360-8d97-1cbbf8be357b" providerId="ADAL" clId="{54C05579-91ED-4040-BF4D-70B10129FE88}" dt="2020-04-17T14:00:02.982" v="107" actId="732"/>
          <ac:picMkLst>
            <pc:docMk/>
            <pc:sldMk cId="1893701007" sldId="286"/>
            <ac:picMk id="2" creationId="{00000000-0000-0000-0000-000000000000}"/>
          </ac:picMkLst>
        </pc:picChg>
      </pc:sldChg>
      <pc:sldChg chg="modSp">
        <pc:chgData name="Hannah" userId="a6b69b49-dbeb-4360-8d97-1cbbf8be357b" providerId="ADAL" clId="{54C05579-91ED-4040-BF4D-70B10129FE88}" dt="2020-04-17T14:00:17.671" v="113" actId="14100"/>
        <pc:sldMkLst>
          <pc:docMk/>
          <pc:sldMk cId="3441144704" sldId="287"/>
        </pc:sldMkLst>
        <pc:picChg chg="mod modCrop">
          <ac:chgData name="Hannah" userId="a6b69b49-dbeb-4360-8d97-1cbbf8be357b" providerId="ADAL" clId="{54C05579-91ED-4040-BF4D-70B10129FE88}" dt="2020-04-17T14:00:17.671" v="113" actId="14100"/>
          <ac:picMkLst>
            <pc:docMk/>
            <pc:sldMk cId="3441144704" sldId="287"/>
            <ac:picMk id="2" creationId="{00000000-0000-0000-0000-000000000000}"/>
          </ac:picMkLst>
        </pc:picChg>
      </pc:sldChg>
      <pc:sldChg chg="modSp">
        <pc:chgData name="Hannah" userId="a6b69b49-dbeb-4360-8d97-1cbbf8be357b" providerId="ADAL" clId="{54C05579-91ED-4040-BF4D-70B10129FE88}" dt="2020-04-17T14:00:34.135" v="119" actId="14100"/>
        <pc:sldMkLst>
          <pc:docMk/>
          <pc:sldMk cId="3892222718" sldId="288"/>
        </pc:sldMkLst>
        <pc:picChg chg="mod modCrop">
          <ac:chgData name="Hannah" userId="a6b69b49-dbeb-4360-8d97-1cbbf8be357b" providerId="ADAL" clId="{54C05579-91ED-4040-BF4D-70B10129FE88}" dt="2020-04-17T14:00:34.135" v="119" actId="14100"/>
          <ac:picMkLst>
            <pc:docMk/>
            <pc:sldMk cId="3892222718" sldId="288"/>
            <ac:picMk id="2" creationId="{00000000-0000-0000-0000-000000000000}"/>
          </ac:picMkLst>
        </pc:picChg>
      </pc:sldChg>
      <pc:sldChg chg="modSp">
        <pc:chgData name="Hannah" userId="a6b69b49-dbeb-4360-8d97-1cbbf8be357b" providerId="ADAL" clId="{54C05579-91ED-4040-BF4D-70B10129FE88}" dt="2020-04-17T14:00:52.367" v="125" actId="14100"/>
        <pc:sldMkLst>
          <pc:docMk/>
          <pc:sldMk cId="3016605196" sldId="289"/>
        </pc:sldMkLst>
        <pc:picChg chg="mod modCrop">
          <ac:chgData name="Hannah" userId="a6b69b49-dbeb-4360-8d97-1cbbf8be357b" providerId="ADAL" clId="{54C05579-91ED-4040-BF4D-70B10129FE88}" dt="2020-04-17T14:00:52.367" v="125" actId="14100"/>
          <ac:picMkLst>
            <pc:docMk/>
            <pc:sldMk cId="3016605196" sldId="289"/>
            <ac:picMk id="2" creationId="{00000000-0000-0000-0000-000000000000}"/>
          </ac:picMkLst>
        </pc:picChg>
      </pc:sldChg>
      <pc:sldChg chg="modSp">
        <pc:chgData name="Hannah" userId="a6b69b49-dbeb-4360-8d97-1cbbf8be357b" providerId="ADAL" clId="{54C05579-91ED-4040-BF4D-70B10129FE88}" dt="2020-04-17T14:01:07.543" v="130" actId="14100"/>
        <pc:sldMkLst>
          <pc:docMk/>
          <pc:sldMk cId="387048820" sldId="290"/>
        </pc:sldMkLst>
        <pc:picChg chg="mod modCrop">
          <ac:chgData name="Hannah" userId="a6b69b49-dbeb-4360-8d97-1cbbf8be357b" providerId="ADAL" clId="{54C05579-91ED-4040-BF4D-70B10129FE88}" dt="2020-04-17T14:01:07.543" v="130" actId="14100"/>
          <ac:picMkLst>
            <pc:docMk/>
            <pc:sldMk cId="387048820" sldId="290"/>
            <ac:picMk id="2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824F2D-061D-4164-A253-A176B6ED38FF}" type="datetimeFigureOut">
              <a:rPr lang="en-GB" smtClean="0"/>
              <a:t>26/09/2020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D1C076-C06E-4301-A88B-2816C946E5E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40243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FC1ED4-144A-4092-8E0C-3079102D8CF0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9470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9/26/2020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02673"/>
            <a:ext cx="8229600" cy="602415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LO: To describe position, direction and movement. </a:t>
            </a:r>
          </a:p>
          <a:p>
            <a:pPr marL="0" indent="0">
              <a:buNone/>
            </a:pPr>
            <a:r>
              <a:rPr lang="en-GB" dirty="0"/>
              <a:t>C: To describe </a:t>
            </a:r>
            <a:r>
              <a:rPr lang="en-GB" b="1" dirty="0"/>
              <a:t>movement and turns. </a:t>
            </a: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Stem Sentences:</a:t>
            </a:r>
          </a:p>
          <a:p>
            <a:pPr marL="0" indent="0">
              <a:buNone/>
            </a:pPr>
            <a:endParaRPr lang="en-GB" dirty="0"/>
          </a:p>
          <a:p>
            <a:pPr marL="0" indent="0" algn="ctr">
              <a:buNone/>
            </a:pPr>
            <a:endParaRPr lang="en-GB" sz="3300" u="sng" dirty="0"/>
          </a:p>
          <a:p>
            <a:pPr marL="0" indent="0" algn="ctr">
              <a:buNone/>
            </a:pPr>
            <a:r>
              <a:rPr lang="en-GB" sz="3300" u="sng" dirty="0"/>
              <a:t>Useful words:</a:t>
            </a:r>
          </a:p>
          <a:p>
            <a:pPr marL="0" indent="0" algn="ctr">
              <a:buNone/>
            </a:pPr>
            <a:r>
              <a:rPr lang="en-GB" sz="3300" dirty="0"/>
              <a:t>Clockwise				anti clockwise		half turn</a:t>
            </a:r>
          </a:p>
          <a:p>
            <a:pPr marL="0" indent="0" algn="ctr">
              <a:buNone/>
            </a:pPr>
            <a:r>
              <a:rPr lang="en-GB" sz="3300" dirty="0"/>
              <a:t>quarter turn		three quarters turn	whole</a:t>
            </a:r>
          </a:p>
          <a:p>
            <a:pPr marL="0" indent="0" algn="ctr">
              <a:buNone/>
            </a:pPr>
            <a:endParaRPr lang="en-GB" sz="3300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496859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1_PP_032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97" t="54660" r="16179" b="6706"/>
          <a:stretch/>
        </p:blipFill>
        <p:spPr>
          <a:xfrm>
            <a:off x="1848902" y="4020489"/>
            <a:ext cx="6662561" cy="2558546"/>
          </a:xfrm>
          <a:prstGeom prst="rect">
            <a:avLst/>
          </a:prstGeom>
        </p:spPr>
      </p:pic>
      <p:pic>
        <p:nvPicPr>
          <p:cNvPr id="3" name="Picture 2" descr="Y2_SUM_B1_PP_03.jpg">
            <a:extLst>
              <a:ext uri="{FF2B5EF4-FFF2-40B4-BE49-F238E27FC236}">
                <a16:creationId xmlns:a16="http://schemas.microsoft.com/office/drawing/2014/main" id="{7223F81C-E53D-4EAF-84E6-7BC6B26E3B7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08" t="74899" r="26906" b="5434"/>
          <a:stretch/>
        </p:blipFill>
        <p:spPr>
          <a:xfrm>
            <a:off x="1737707" y="2943546"/>
            <a:ext cx="5668584" cy="1307387"/>
          </a:xfrm>
          <a:prstGeom prst="rect">
            <a:avLst/>
          </a:prstGeom>
        </p:spPr>
      </p:pic>
      <p:pic>
        <p:nvPicPr>
          <p:cNvPr id="4" name="Picture 3" descr="Y2_SUM_B1_PP_032.jpg">
            <a:extLst>
              <a:ext uri="{FF2B5EF4-FFF2-40B4-BE49-F238E27FC236}">
                <a16:creationId xmlns:a16="http://schemas.microsoft.com/office/drawing/2014/main" id="{383A2BB3-7DEE-4F66-AC76-3A0C1B3EF19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942" t="13510" r="37510" b="48925"/>
          <a:stretch/>
        </p:blipFill>
        <p:spPr>
          <a:xfrm>
            <a:off x="133118" y="278965"/>
            <a:ext cx="3431569" cy="2888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92691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1_PP_033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697" t="11443" r="11573" b="4004"/>
          <a:stretch/>
        </p:blipFill>
        <p:spPr>
          <a:xfrm>
            <a:off x="719190" y="770561"/>
            <a:ext cx="7315200" cy="5774016"/>
          </a:xfrm>
          <a:prstGeom prst="rect">
            <a:avLst/>
          </a:prstGeom>
        </p:spPr>
      </p:pic>
      <p:sp>
        <p:nvSpPr>
          <p:cNvPr id="3" name="Title 4">
            <a:extLst>
              <a:ext uri="{FF2B5EF4-FFF2-40B4-BE49-F238E27FC236}">
                <a16:creationId xmlns:a16="http://schemas.microsoft.com/office/drawing/2014/main" id="{3B13C669-F68F-4866-A547-892BF05EA38D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770709"/>
          </a:xfrm>
          <a:prstGeom prst="rect">
            <a:avLst/>
          </a:prstGeom>
          <a:solidFill>
            <a:srgbClr val="7030A0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dirty="0"/>
              <a:t>Partner Practise </a:t>
            </a:r>
          </a:p>
        </p:txBody>
      </p:sp>
    </p:spTree>
    <p:extLst>
      <p:ext uri="{BB962C8B-B14F-4D97-AF65-F5344CB8AC3E}">
        <p14:creationId xmlns:p14="http://schemas.microsoft.com/office/powerpoint/2010/main" val="13618209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1_PP_034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47" t="13827" r="16068" b="4640"/>
          <a:stretch/>
        </p:blipFill>
        <p:spPr>
          <a:xfrm>
            <a:off x="955496" y="626725"/>
            <a:ext cx="7407668" cy="5956320"/>
          </a:xfrm>
          <a:prstGeom prst="rect">
            <a:avLst/>
          </a:prstGeom>
        </p:spPr>
      </p:pic>
      <p:sp>
        <p:nvSpPr>
          <p:cNvPr id="3" name="Title 4">
            <a:extLst>
              <a:ext uri="{FF2B5EF4-FFF2-40B4-BE49-F238E27FC236}">
                <a16:creationId xmlns:a16="http://schemas.microsoft.com/office/drawing/2014/main" id="{20A913EF-3C77-4A60-A7E4-2113DC464F4D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770709"/>
          </a:xfrm>
          <a:prstGeom prst="rect">
            <a:avLst/>
          </a:prstGeom>
          <a:solidFill>
            <a:srgbClr val="FFC000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dirty="0"/>
              <a:t>Independent Work </a:t>
            </a:r>
          </a:p>
        </p:txBody>
      </p:sp>
    </p:spTree>
    <p:extLst>
      <p:ext uri="{BB962C8B-B14F-4D97-AF65-F5344CB8AC3E}">
        <p14:creationId xmlns:p14="http://schemas.microsoft.com/office/powerpoint/2010/main" val="2053602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1_PP_035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82" t="13668" r="14270" b="11474"/>
          <a:stretch/>
        </p:blipFill>
        <p:spPr>
          <a:xfrm>
            <a:off x="616449" y="493161"/>
            <a:ext cx="7839181" cy="5742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17292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Y2_SUM_B1_PP_036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58" t="12555" r="12247" b="7024"/>
          <a:stretch/>
        </p:blipFill>
        <p:spPr>
          <a:xfrm>
            <a:off x="575353" y="400693"/>
            <a:ext cx="7849456" cy="5990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3147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 up of text on a white background&#10;&#10;Description automatically generated">
            <a:extLst>
              <a:ext uri="{FF2B5EF4-FFF2-40B4-BE49-F238E27FC236}">
                <a16:creationId xmlns:a16="http://schemas.microsoft.com/office/drawing/2014/main" id="{6BEC59C2-CD38-4BC9-ABCF-50B69F683F1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333" t="6255" r="11910"/>
          <a:stretch/>
        </p:blipFill>
        <p:spPr>
          <a:xfrm>
            <a:off x="2157571" y="1370885"/>
            <a:ext cx="5527497" cy="5198644"/>
          </a:xfrm>
          <a:prstGeom prst="rect">
            <a:avLst/>
          </a:prstGeom>
        </p:spPr>
      </p:pic>
      <p:sp>
        <p:nvSpPr>
          <p:cNvPr id="7" name="Title 4">
            <a:extLst>
              <a:ext uri="{FF2B5EF4-FFF2-40B4-BE49-F238E27FC236}">
                <a16:creationId xmlns:a16="http://schemas.microsoft.com/office/drawing/2014/main" id="{1BF683D6-B835-4CE5-8CE5-D65E0B0ADA48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770709"/>
          </a:xfrm>
          <a:prstGeom prst="rect">
            <a:avLst/>
          </a:prstGeom>
          <a:solidFill>
            <a:srgbClr val="FFC000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dirty="0"/>
              <a:t>Independent Work </a:t>
            </a:r>
          </a:p>
        </p:txBody>
      </p:sp>
    </p:spTree>
    <p:extLst>
      <p:ext uri="{BB962C8B-B14F-4D97-AF65-F5344CB8AC3E}">
        <p14:creationId xmlns:p14="http://schemas.microsoft.com/office/powerpoint/2010/main" val="21961128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2_SUM_B1_PP_037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7" t="5245" r="11461" b="16082"/>
          <a:stretch/>
        </p:blipFill>
        <p:spPr>
          <a:xfrm>
            <a:off x="106052" y="811657"/>
            <a:ext cx="8931896" cy="5661061"/>
          </a:xfrm>
          <a:prstGeom prst="rect">
            <a:avLst/>
          </a:prstGeom>
        </p:spPr>
      </p:pic>
      <p:sp>
        <p:nvSpPr>
          <p:cNvPr id="4" name="Title 4">
            <a:extLst>
              <a:ext uri="{FF2B5EF4-FFF2-40B4-BE49-F238E27FC236}">
                <a16:creationId xmlns:a16="http://schemas.microsoft.com/office/drawing/2014/main" id="{361843C5-979A-4B9F-93BE-CAE393302D35}"/>
              </a:ext>
            </a:extLst>
          </p:cNvPr>
          <p:cNvSpPr txBox="1">
            <a:spLocks/>
          </p:cNvSpPr>
          <p:nvPr/>
        </p:nvSpPr>
        <p:spPr>
          <a:xfrm>
            <a:off x="0" y="0"/>
            <a:ext cx="9144000" cy="770709"/>
          </a:xfrm>
          <a:prstGeom prst="rect">
            <a:avLst/>
          </a:prstGeom>
          <a:solidFill>
            <a:srgbClr val="FF0000"/>
          </a:solidFill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Challenge</a:t>
            </a:r>
          </a:p>
        </p:txBody>
      </p:sp>
    </p:spTree>
    <p:extLst>
      <p:ext uri="{BB962C8B-B14F-4D97-AF65-F5344CB8AC3E}">
        <p14:creationId xmlns:p14="http://schemas.microsoft.com/office/powerpoint/2010/main" val="5612839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D1B514E-0D71-436F-8B25-EC49875F8B6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0DC268E-A242-42CE-B8FB-327D8E9C59BA}">
  <ds:schemaRefs>
    <ds:schemaRef ds:uri="http://purl.org/dc/elements/1.1/"/>
    <ds:schemaRef ds:uri="http://schemas.microsoft.com/office/2006/metadata/properties"/>
    <ds:schemaRef ds:uri="933c73ff-1f47-478d-836a-52d41c4c8390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b7193443-4924-4c98-83f1-322a08f13154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284EB1E5-4BE9-4684-9B44-0AA5CEC796D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251</TotalTime>
  <Words>52</Words>
  <Application>Microsoft Office PowerPoint</Application>
  <PresentationFormat>On-screen Show (4:3)</PresentationFormat>
  <Paragraphs>15</Paragraphs>
  <Slides>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Sophie George</cp:lastModifiedBy>
  <cp:revision>36</cp:revision>
  <dcterms:created xsi:type="dcterms:W3CDTF">2019-07-05T11:02:13Z</dcterms:created>
  <dcterms:modified xsi:type="dcterms:W3CDTF">2020-09-26T16:05:38Z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