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4" r:id="rId9"/>
    <p:sldId id="265" r:id="rId10"/>
    <p:sldId id="266" r:id="rId11"/>
    <p:sldId id="267" r:id="rId12"/>
    <p:sldId id="268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61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7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A49043-AF25-44EF-BD43-41151E4DF3B0}" type="datetimeFigureOut">
              <a:rPr lang="en-GB" smtClean="0"/>
              <a:t>08/11/2020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173F05-B146-46DB-9B59-A9A148A205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05794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A49043-AF25-44EF-BD43-41151E4DF3B0}" type="datetimeFigureOut">
              <a:rPr lang="en-GB" smtClean="0"/>
              <a:t>08/11/2020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173F05-B146-46DB-9B59-A9A148A205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04515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A49043-AF25-44EF-BD43-41151E4DF3B0}" type="datetimeFigureOut">
              <a:rPr lang="en-GB" smtClean="0"/>
              <a:t>08/11/2020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173F05-B146-46DB-9B59-A9A148A205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8061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A49043-AF25-44EF-BD43-41151E4DF3B0}" type="datetimeFigureOut">
              <a:rPr lang="en-GB" smtClean="0"/>
              <a:t>08/11/2020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173F05-B146-46DB-9B59-A9A148A205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47652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A49043-AF25-44EF-BD43-41151E4DF3B0}" type="datetimeFigureOut">
              <a:rPr lang="en-GB" smtClean="0"/>
              <a:t>08/11/2020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173F05-B146-46DB-9B59-A9A148A205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96979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A49043-AF25-44EF-BD43-41151E4DF3B0}" type="datetimeFigureOut">
              <a:rPr lang="en-GB" smtClean="0"/>
              <a:t>08/11/2020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173F05-B146-46DB-9B59-A9A148A205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61970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A49043-AF25-44EF-BD43-41151E4DF3B0}" type="datetimeFigureOut">
              <a:rPr lang="en-GB" smtClean="0"/>
              <a:t>08/11/2020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173F05-B146-46DB-9B59-A9A148A205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20800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A49043-AF25-44EF-BD43-41151E4DF3B0}" type="datetimeFigureOut">
              <a:rPr lang="en-GB" smtClean="0"/>
              <a:t>08/11/2020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173F05-B146-46DB-9B59-A9A148A205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63685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A49043-AF25-44EF-BD43-41151E4DF3B0}" type="datetimeFigureOut">
              <a:rPr lang="en-GB" smtClean="0"/>
              <a:t>08/11/2020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173F05-B146-46DB-9B59-A9A148A205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54777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A49043-AF25-44EF-BD43-41151E4DF3B0}" type="datetimeFigureOut">
              <a:rPr lang="en-GB" smtClean="0"/>
              <a:t>08/11/2020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173F05-B146-46DB-9B59-A9A148A205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47709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A49043-AF25-44EF-BD43-41151E4DF3B0}" type="datetimeFigureOut">
              <a:rPr lang="en-GB" smtClean="0"/>
              <a:t>08/11/2020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173F05-B146-46DB-9B59-A9A148A205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49089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A49043-AF25-44EF-BD43-41151E4DF3B0}" type="datetimeFigureOut">
              <a:rPr lang="en-GB" smtClean="0"/>
              <a:t>08/11/2020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173F05-B146-46DB-9B59-A9A148A205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06365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L.O. To understand the past</a:t>
            </a:r>
            <a:br>
              <a:rPr lang="en-GB" dirty="0"/>
            </a:br>
            <a:r>
              <a:rPr lang="en-GB" dirty="0"/>
              <a:t>C: Greek Warfare</a:t>
            </a:r>
          </a:p>
        </p:txBody>
      </p:sp>
    </p:spTree>
    <p:extLst>
      <p:ext uri="{BB962C8B-B14F-4D97-AF65-F5344CB8AC3E}">
        <p14:creationId xmlns:p14="http://schemas.microsoft.com/office/powerpoint/2010/main" val="40571638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6419" y="936475"/>
            <a:ext cx="11509604" cy="592152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49382" y="0"/>
            <a:ext cx="1167938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/>
              <a:t>Starter</a:t>
            </a:r>
          </a:p>
        </p:txBody>
      </p:sp>
    </p:spTree>
    <p:extLst>
      <p:ext uri="{BB962C8B-B14F-4D97-AF65-F5344CB8AC3E}">
        <p14:creationId xmlns:p14="http://schemas.microsoft.com/office/powerpoint/2010/main" val="6303424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096" y="228600"/>
            <a:ext cx="12095808" cy="6400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01222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5686"/>
            <a:ext cx="12192000" cy="64466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08325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23823"/>
            <a:ext cx="12191999" cy="64103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9056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220" y="249382"/>
            <a:ext cx="11998221" cy="63384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88030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319" y="207818"/>
            <a:ext cx="11957790" cy="63533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703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268" y="290944"/>
            <a:ext cx="12095380" cy="62968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401209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1725" y="0"/>
            <a:ext cx="12233725" cy="6834689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6172200"/>
            <a:ext cx="1226127" cy="685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10965873" y="6172200"/>
            <a:ext cx="1226127" cy="685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69874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119" y="145473"/>
            <a:ext cx="11879425" cy="64731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356310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636" y="353292"/>
            <a:ext cx="11919447" cy="60682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005047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170" y="290945"/>
            <a:ext cx="12120830" cy="6313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72937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14</Words>
  <Application>Microsoft Office PowerPoint</Application>
  <PresentationFormat>Widescreen</PresentationFormat>
  <Paragraphs>2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Calibri</vt:lpstr>
      <vt:lpstr>Calibri Light</vt:lpstr>
      <vt:lpstr>Office Theme</vt:lpstr>
      <vt:lpstr>L.O. To understand the past C: Greek Warfare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L.O. To understand the past C: Greek Warfare</dc:title>
  <dc:creator>Jen Sandilands</dc:creator>
  <cp:lastModifiedBy>Taiyibha Ahmed</cp:lastModifiedBy>
  <cp:revision>1</cp:revision>
  <dcterms:created xsi:type="dcterms:W3CDTF">2018-10-02T12:09:56Z</dcterms:created>
  <dcterms:modified xsi:type="dcterms:W3CDTF">2020-11-08T11:02:20Z</dcterms:modified>
</cp:coreProperties>
</file>