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7" r:id="rId2"/>
    <p:sldId id="262" r:id="rId3"/>
    <p:sldId id="261"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136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18F404-535B-4ABE-9DF8-59567F1625A2}" type="datetimeFigureOut">
              <a:rPr lang="en-US" smtClean="0"/>
              <a:t>6/14/2021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6F6C70-0C40-41B4-B8DE-3C9B15C0A366}"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p:spPr>
      </p:sp>
      <p:sp>
        <p:nvSpPr>
          <p:cNvPr id="942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66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B62FDD8-C475-4A36-B2B2-085F594C08DF}" type="slidenum">
              <a:rPr lang="en-US" smtClean="0"/>
              <a:pPr fontAlgn="base">
                <a:spcBef>
                  <a:spcPct val="0"/>
                </a:spcBef>
                <a:spcAft>
                  <a:spcPct val="0"/>
                </a:spcAft>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being</a:t>
            </a:r>
            <a:endParaRPr lang="en-US" dirty="0"/>
          </a:p>
        </p:txBody>
      </p:sp>
      <p:sp>
        <p:nvSpPr>
          <p:cNvPr id="4" name="Slide Number Placeholder 3"/>
          <p:cNvSpPr>
            <a:spLocks noGrp="1"/>
          </p:cNvSpPr>
          <p:nvPr>
            <p:ph type="sldNum" sz="quarter" idx="10"/>
          </p:nvPr>
        </p:nvSpPr>
        <p:spPr/>
        <p:txBody>
          <a:bodyPr/>
          <a:lstStyle/>
          <a:p>
            <a:fld id="{5B6F6C70-0C40-41B4-B8DE-3C9B15C0A366}"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D68B7C-58CB-4949-B4A6-45AC6D5EAE61}" type="datetimeFigureOut">
              <a:rPr lang="en-US" smtClean="0"/>
              <a:t>6/14/2021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68B7C-58CB-4949-B4A6-45AC6D5EAE61}" type="datetimeFigureOut">
              <a:rPr lang="en-US" smtClean="0"/>
              <a:t>6/14/2021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68B7C-58CB-4949-B4A6-45AC6D5EAE61}" type="datetimeFigureOut">
              <a:rPr lang="en-US" smtClean="0"/>
              <a:t>6/14/2021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68B7C-58CB-4949-B4A6-45AC6D5EAE61}" type="datetimeFigureOut">
              <a:rPr lang="en-US" smtClean="0"/>
              <a:t>6/14/2021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68B7C-58CB-4949-B4A6-45AC6D5EAE61}" type="datetimeFigureOut">
              <a:rPr lang="en-US" smtClean="0"/>
              <a:t>6/14/2021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D68B7C-58CB-4949-B4A6-45AC6D5EAE61}" type="datetimeFigureOut">
              <a:rPr lang="en-US" smtClean="0"/>
              <a:t>6/14/2021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68B7C-58CB-4949-B4A6-45AC6D5EAE61}" type="datetimeFigureOut">
              <a:rPr lang="en-US" smtClean="0"/>
              <a:t>6/14/2021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68B7C-58CB-4949-B4A6-45AC6D5EAE61}" type="datetimeFigureOut">
              <a:rPr lang="en-US" smtClean="0"/>
              <a:t>6/14/2021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68B7C-58CB-4949-B4A6-45AC6D5EAE61}" type="datetimeFigureOut">
              <a:rPr lang="en-US" smtClean="0"/>
              <a:t>6/14/2021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68B7C-58CB-4949-B4A6-45AC6D5EAE61}" type="datetimeFigureOut">
              <a:rPr lang="en-US" smtClean="0"/>
              <a:t>6/14/2021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68B7C-58CB-4949-B4A6-45AC6D5EAE61}" type="datetimeFigureOut">
              <a:rPr lang="en-US" smtClean="0"/>
              <a:t>6/14/2021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AAB2F2-BD01-4865-B1A4-9C0CB3D2D2D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D68B7C-58CB-4949-B4A6-45AC6D5EAE61}" type="datetimeFigureOut">
              <a:rPr lang="en-US" smtClean="0"/>
              <a:t>6/14/2021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AAB2F2-BD01-4865-B1A4-9C0CB3D2D2D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nationalgallery.org.uk/upload/img/cuyp-maas-dordrecht-storm-NG6405-fm.jpg"/>
          <p:cNvPicPr>
            <a:picLocks noChangeAspect="1" noChangeArrowheads="1"/>
          </p:cNvPicPr>
          <p:nvPr/>
        </p:nvPicPr>
        <p:blipFill>
          <a:blip r:embed="rId3" cstate="print">
            <a:lum bright="34000"/>
          </a:blip>
          <a:srcRect/>
          <a:stretch>
            <a:fillRect/>
          </a:stretch>
        </p:blipFill>
        <p:spPr bwMode="auto">
          <a:xfrm>
            <a:off x="0" y="0"/>
            <a:ext cx="9169400" cy="6858000"/>
          </a:xfrm>
          <a:prstGeom prst="rect">
            <a:avLst/>
          </a:prstGeom>
          <a:noFill/>
          <a:ln w="9525">
            <a:noFill/>
            <a:miter lim="800000"/>
            <a:headEnd/>
            <a:tailEnd/>
          </a:ln>
        </p:spPr>
      </p:pic>
      <p:sp>
        <p:nvSpPr>
          <p:cNvPr id="43011" name="Title 1"/>
          <p:cNvSpPr>
            <a:spLocks noGrp="1"/>
          </p:cNvSpPr>
          <p:nvPr>
            <p:ph type="ctrTitle"/>
          </p:nvPr>
        </p:nvSpPr>
        <p:spPr/>
        <p:txBody>
          <a:bodyPr>
            <a:normAutofit fontScale="90000"/>
          </a:bodyPr>
          <a:lstStyle/>
          <a:p>
            <a:pPr eaLnBrk="1" hangingPunct="1"/>
            <a:r>
              <a:rPr lang="en-GB" sz="6600" b="1" dirty="0">
                <a:latin typeface="Arial Black" pitchFamily="34" charset="0"/>
              </a:rPr>
              <a:t>Lesson 7:</a:t>
            </a:r>
            <a:br>
              <a:rPr lang="en-GB" sz="6600" b="1" dirty="0">
                <a:latin typeface="Arial Black" pitchFamily="34" charset="0"/>
              </a:rPr>
            </a:br>
            <a:r>
              <a:rPr lang="en-GB" b="1" u="sng" dirty="0">
                <a:latin typeface="Arial Black" pitchFamily="34" charset="0"/>
              </a:rPr>
              <a:t>Prospero</a:t>
            </a:r>
            <a:endParaRPr lang="en-US" b="1" u="sng" dirty="0">
              <a:latin typeface="Arial Black" pitchFamily="34" charset="0"/>
            </a:endParaRPr>
          </a:p>
        </p:txBody>
      </p:sp>
      <p:sp>
        <p:nvSpPr>
          <p:cNvPr id="43012" name="Subtitle 2"/>
          <p:cNvSpPr>
            <a:spLocks noGrp="1"/>
          </p:cNvSpPr>
          <p:nvPr>
            <p:ph type="subTitle" idx="1"/>
          </p:nvPr>
        </p:nvSpPr>
        <p:spPr/>
        <p:txBody>
          <a:bodyPr>
            <a:normAutofit/>
          </a:bodyPr>
          <a:lstStyle/>
          <a:p>
            <a:pPr eaLnBrk="1" hangingPunct="1"/>
            <a:r>
              <a:rPr lang="en-US" b="1" u="sng" dirty="0">
                <a:solidFill>
                  <a:schemeClr val="tx1"/>
                </a:solidFill>
                <a:latin typeface="Arial Black" pitchFamily="34" charset="0"/>
              </a:rPr>
              <a:t>L.O- To understand texts</a:t>
            </a:r>
          </a:p>
          <a:p>
            <a:pPr eaLnBrk="1" hangingPunct="1"/>
            <a:r>
              <a:rPr lang="en-US" b="1" u="sng" dirty="0">
                <a:solidFill>
                  <a:schemeClr val="tx1"/>
                </a:solidFill>
                <a:latin typeface="Arial Black" pitchFamily="34" charset="0"/>
              </a:rPr>
              <a:t>C: 2d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91264" cy="5865515"/>
          </a:xfrm>
        </p:spPr>
        <p:txBody>
          <a:bodyPr>
            <a:normAutofit/>
          </a:bodyPr>
          <a:lstStyle/>
          <a:p>
            <a:pPr marL="0" indent="0">
              <a:buNone/>
            </a:pPr>
            <a:r>
              <a:rPr lang="en-GB" dirty="0" smtClean="0"/>
              <a:t>On the following slide is your task about Prospero.</a:t>
            </a:r>
          </a:p>
          <a:p>
            <a:pPr marL="0" indent="0">
              <a:buNone/>
            </a:pPr>
            <a:endParaRPr lang="en-GB" dirty="0"/>
          </a:p>
          <a:p>
            <a:pPr marL="0" indent="0">
              <a:buNone/>
            </a:pPr>
            <a:r>
              <a:rPr lang="en-GB" dirty="0" smtClean="0"/>
              <a:t>Think about the following when answering the </a:t>
            </a:r>
            <a:r>
              <a:rPr lang="en-GB" dirty="0" smtClean="0"/>
              <a:t>question on the next slide:</a:t>
            </a:r>
            <a:endParaRPr lang="en-GB" dirty="0" smtClean="0"/>
          </a:p>
          <a:p>
            <a:r>
              <a:rPr lang="en-GB" dirty="0" smtClean="0"/>
              <a:t>What is Prospero planning to do with Antonio and the crew?</a:t>
            </a:r>
          </a:p>
          <a:p>
            <a:r>
              <a:rPr lang="en-GB" dirty="0" smtClean="0"/>
              <a:t>Do you believe that Prospero wants revenge or do you think the storm was enough to scare them?</a:t>
            </a:r>
          </a:p>
          <a:p>
            <a:endParaRPr lang="en-GB" dirty="0"/>
          </a:p>
        </p:txBody>
      </p:sp>
    </p:spTree>
    <p:extLst>
      <p:ext uri="{BB962C8B-B14F-4D97-AF65-F5344CB8AC3E}">
        <p14:creationId xmlns:p14="http://schemas.microsoft.com/office/powerpoint/2010/main" val="4245890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minigallery.co.uk/George_Kitching/images/20061026205059097_l/large/Power_of_the_Sea.jpg"/>
          <p:cNvPicPr>
            <a:picLocks noChangeAspect="1" noChangeArrowheads="1"/>
          </p:cNvPicPr>
          <p:nvPr/>
        </p:nvPicPr>
        <p:blipFill>
          <a:blip r:embed="rId3" cstate="print">
            <a:lum bright="62000"/>
          </a:blip>
          <a:srcRect/>
          <a:stretch>
            <a:fillRect/>
          </a:stretch>
        </p:blipFill>
        <p:spPr bwMode="auto">
          <a:xfrm>
            <a:off x="0" y="0"/>
            <a:ext cx="9144000" cy="6858000"/>
          </a:xfrm>
          <a:prstGeom prst="rect">
            <a:avLst/>
          </a:prstGeom>
          <a:noFill/>
        </p:spPr>
      </p:pic>
      <p:sp>
        <p:nvSpPr>
          <p:cNvPr id="2" name="Title 1"/>
          <p:cNvSpPr>
            <a:spLocks noGrp="1"/>
          </p:cNvSpPr>
          <p:nvPr>
            <p:ph type="title"/>
          </p:nvPr>
        </p:nvSpPr>
        <p:spPr>
          <a:xfrm>
            <a:off x="395536" y="692696"/>
            <a:ext cx="8301608" cy="1944216"/>
          </a:xfrm>
        </p:spPr>
        <p:txBody>
          <a:bodyPr>
            <a:noAutofit/>
          </a:bodyPr>
          <a:lstStyle/>
          <a:p>
            <a:r>
              <a:rPr lang="en-GB" sz="2400" b="1" u="sng" dirty="0" smtClean="0">
                <a:latin typeface="Arial" pitchFamily="34" charset="0"/>
                <a:cs typeface="Arial" pitchFamily="34" charset="0"/>
              </a:rPr>
              <a:t>TASK</a:t>
            </a:r>
            <a:r>
              <a:rPr lang="en-GB" sz="2400" b="1" dirty="0" smtClean="0">
                <a:latin typeface="Arial" pitchFamily="34" charset="0"/>
                <a:cs typeface="Arial" pitchFamily="34" charset="0"/>
              </a:rPr>
              <a:t/>
            </a:r>
            <a:br>
              <a:rPr lang="en-GB" sz="2400" b="1" dirty="0" smtClean="0">
                <a:latin typeface="Arial" pitchFamily="34" charset="0"/>
                <a:cs typeface="Arial" pitchFamily="34" charset="0"/>
              </a:rPr>
            </a:br>
            <a:r>
              <a:rPr lang="en-GB" sz="2400" b="1" dirty="0" smtClean="0">
                <a:latin typeface="Arial" pitchFamily="34" charset="0"/>
                <a:cs typeface="Arial" pitchFamily="34" charset="0"/>
              </a:rPr>
              <a:t>What </a:t>
            </a:r>
            <a:r>
              <a:rPr lang="en-GB" sz="2400" b="1" dirty="0">
                <a:latin typeface="Arial" pitchFamily="34" charset="0"/>
                <a:cs typeface="Arial" pitchFamily="34" charset="0"/>
              </a:rPr>
              <a:t>should Prospero do now that he has his foes within his grasp? Remind yourself of the part each of the following characters played in his </a:t>
            </a:r>
            <a:r>
              <a:rPr lang="en-GB" sz="2400" b="1" dirty="0" smtClean="0">
                <a:latin typeface="Arial" pitchFamily="34" charset="0"/>
                <a:cs typeface="Arial" pitchFamily="34" charset="0"/>
              </a:rPr>
              <a:t>exile (being barred or banished from one’s country).</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395536" y="2636912"/>
            <a:ext cx="8229600" cy="3633267"/>
          </a:xfrm>
        </p:spPr>
        <p:txBody>
          <a:bodyPr/>
          <a:lstStyle/>
          <a:p>
            <a:r>
              <a:rPr lang="en-GB" b="1" dirty="0">
                <a:solidFill>
                  <a:srgbClr val="0000CC"/>
                </a:solidFill>
              </a:rPr>
              <a:t>Antonio (Prospero’s brother)</a:t>
            </a:r>
          </a:p>
          <a:p>
            <a:r>
              <a:rPr lang="en-GB" b="1" dirty="0">
                <a:solidFill>
                  <a:srgbClr val="0000CC"/>
                </a:solidFill>
              </a:rPr>
              <a:t>Alonso (The King of Naples)</a:t>
            </a:r>
          </a:p>
          <a:p>
            <a:r>
              <a:rPr lang="en-GB" b="1" dirty="0">
                <a:solidFill>
                  <a:srgbClr val="0000CC"/>
                </a:solidFill>
              </a:rPr>
              <a:t>Ferdinand (Alonso’s son)</a:t>
            </a:r>
          </a:p>
          <a:p>
            <a:r>
              <a:rPr lang="en-GB" b="1" dirty="0">
                <a:solidFill>
                  <a:srgbClr val="0000CC"/>
                </a:solidFill>
              </a:rPr>
              <a:t>Sebastian (Alonso’s brother)</a:t>
            </a:r>
          </a:p>
          <a:p>
            <a:r>
              <a:rPr lang="en-GB" b="1" dirty="0">
                <a:solidFill>
                  <a:srgbClr val="0000CC"/>
                </a:solidFill>
              </a:rPr>
              <a:t>Gonzalo (a nobleman of Alonso’s)</a:t>
            </a:r>
            <a:endParaRPr lang="en-US" b="1" dirty="0">
              <a:solidFill>
                <a:srgbClr val="0000CC"/>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TotalTime>
  <Words>97</Words>
  <Application>Microsoft Office PowerPoint</Application>
  <PresentationFormat>On-screen Show (4:3)</PresentationFormat>
  <Paragraphs>17</Paragraphs>
  <Slides>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Arial Black</vt:lpstr>
      <vt:lpstr>Calibri</vt:lpstr>
      <vt:lpstr>Office Theme</vt:lpstr>
      <vt:lpstr>Lesson 7: Prospero</vt:lpstr>
      <vt:lpstr>PowerPoint Presentation</vt:lpstr>
      <vt:lpstr>TASK What should Prospero do now that he has his foes within his grasp? Remind yourself of the part each of the following characters played in his exile (being barred or banished from one’s country).</vt:lpstr>
    </vt:vector>
  </TitlesOfParts>
  <Company>Acer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7: Prospero</dc:title>
  <dc:creator>Valued Acer Customer</dc:creator>
  <cp:lastModifiedBy>Taiyibha Ahmed</cp:lastModifiedBy>
  <cp:revision>7</cp:revision>
  <dcterms:created xsi:type="dcterms:W3CDTF">2012-01-30T12:41:43Z</dcterms:created>
  <dcterms:modified xsi:type="dcterms:W3CDTF">2021-06-14T22:10:35Z</dcterms:modified>
</cp:coreProperties>
</file>