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61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4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B3DD7378-4337-4F6D-8C63-C9B17D49EC35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5064F74B-1443-489A-9937-F13FA344EF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911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D7378-4337-4F6D-8C63-C9B17D49EC35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4F74B-1443-489A-9937-F13FA344EF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0940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3DD7378-4337-4F6D-8C63-C9B17D49EC35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064F74B-1443-489A-9937-F13FA344EF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98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D7378-4337-4F6D-8C63-C9B17D49EC35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4F74B-1443-489A-9937-F13FA344EF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842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D7378-4337-4F6D-8C63-C9B17D49EC35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4F74B-1443-489A-9937-F13FA344EF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432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D7378-4337-4F6D-8C63-C9B17D49EC35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4F74B-1443-489A-9937-F13FA344EF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604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D7378-4337-4F6D-8C63-C9B17D49EC35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4F74B-1443-489A-9937-F13FA344EF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860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D7378-4337-4F6D-8C63-C9B17D49EC35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4F74B-1443-489A-9937-F13FA344EF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735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D7378-4337-4F6D-8C63-C9B17D49EC35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4F74B-1443-489A-9937-F13FA344EF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812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D7378-4337-4F6D-8C63-C9B17D49EC35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4F74B-1443-489A-9937-F13FA344EF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893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3DD7378-4337-4F6D-8C63-C9B17D49EC35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064F74B-1443-489A-9937-F13FA344EF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3609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3DD7378-4337-4F6D-8C63-C9B17D49EC35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064F74B-1443-489A-9937-F13FA344EF4F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735988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3DD7378-4337-4F6D-8C63-C9B17D49EC35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064F74B-1443-489A-9937-F13FA344EF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3852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D7378-4337-4F6D-8C63-C9B17D49EC35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4F74B-1443-489A-9937-F13FA344EF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9529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D7378-4337-4F6D-8C63-C9B17D49EC35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4F74B-1443-489A-9937-F13FA344EF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2444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D7378-4337-4F6D-8C63-C9B17D49EC35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4F74B-1443-489A-9937-F13FA344EF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2126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3DD7378-4337-4F6D-8C63-C9B17D49EC35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064F74B-1443-489A-9937-F13FA344EF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9610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DD7378-4337-4F6D-8C63-C9B17D49EC35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4F74B-1443-489A-9937-F13FA344EF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95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258E4-A208-48FD-B8B3-10639F91709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6CE4BC-438F-47FA-9F4B-9F08433C15D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LO: to understand how a network works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C: The school’s network</a:t>
            </a:r>
            <a:endParaRPr lang="en-GB" sz="21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4151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C7EA05-9F9B-49F1-9217-55C0989A1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7217" y="764373"/>
            <a:ext cx="9418983" cy="1293028"/>
          </a:xfrm>
        </p:spPr>
        <p:txBody>
          <a:bodyPr/>
          <a:lstStyle/>
          <a:p>
            <a:r>
              <a:rPr lang="en-US" cap="none" dirty="0">
                <a:latin typeface="Comic Sans MS" panose="030F0702030302020204" pitchFamily="66" charset="0"/>
              </a:rPr>
              <a:t>Can you remember what a network is?</a:t>
            </a:r>
            <a:endParaRPr lang="en-GB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06A181-46F6-4FF9-94A5-CAE1F3762A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Brain Strain With Dave &amp;amp; Mandy - Cartoon Brain Thinking Png , Free  Transparent Clipart - ClipartKey">
            <a:extLst>
              <a:ext uri="{FF2B5EF4-FFF2-40B4-BE49-F238E27FC236}">
                <a16:creationId xmlns:a16="http://schemas.microsoft.com/office/drawing/2014/main" id="{F8859329-37CD-46AF-8F89-400553EBF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75" y="3876261"/>
            <a:ext cx="3540125" cy="2981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58362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8995D-75F4-498D-87FF-5E5CA778E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>
                <a:latin typeface="Comic Sans MS" panose="030F0702030302020204" pitchFamily="66" charset="0"/>
              </a:rPr>
              <a:t>Network</a:t>
            </a:r>
            <a:endParaRPr lang="en-GB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8A916F-BDC3-44D6-A402-4BC74405C3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A network is a group or </a:t>
            </a:r>
            <a:r>
              <a:rPr lang="en-US" sz="24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system</a:t>
            </a:r>
            <a:r>
              <a:rPr lang="en-US" sz="2400" dirty="0">
                <a:latin typeface="Comic Sans MS" panose="030F0702030302020204" pitchFamily="66" charset="0"/>
              </a:rPr>
              <a:t> of </a:t>
            </a:r>
            <a:r>
              <a:rPr lang="en-US" sz="24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interconnected</a:t>
            </a:r>
            <a:r>
              <a:rPr lang="en-US" sz="2400" dirty="0">
                <a:latin typeface="Comic Sans MS" panose="030F0702030302020204" pitchFamily="66" charset="0"/>
              </a:rPr>
              <a:t> people or </a:t>
            </a:r>
            <a:r>
              <a:rPr lang="en-US" sz="24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things</a:t>
            </a:r>
            <a:r>
              <a:rPr lang="en-US" sz="2400" dirty="0">
                <a:latin typeface="Comic Sans MS" panose="030F0702030302020204" pitchFamily="66" charset="0"/>
              </a:rPr>
              <a:t>.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We have a school computer network that is a system of interconnected things.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Clip Art Images - Network Clipart - Png Download (#3397514) - PinClipart">
            <a:extLst>
              <a:ext uri="{FF2B5EF4-FFF2-40B4-BE49-F238E27FC236}">
                <a16:creationId xmlns:a16="http://schemas.microsoft.com/office/drawing/2014/main" id="{185F5A28-8944-4DE7-85A9-D2E0023255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1295" y="3027590"/>
            <a:ext cx="5193776" cy="383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73194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 just what is a &amp;quot;Server&amp;quot; anyway? - Ask Leo!">
            <a:extLst>
              <a:ext uri="{FF2B5EF4-FFF2-40B4-BE49-F238E27FC236}">
                <a16:creationId xmlns:a16="http://schemas.microsoft.com/office/drawing/2014/main" id="{3E1ED7B9-6958-4A5A-8952-8C18BA6E3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6400" y="1947062"/>
            <a:ext cx="2895600" cy="4910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EAFB722-E66B-4F49-88CD-B0AA79522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Server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2567EE-F4C5-4B3E-B919-8AC767A509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9124950" cy="4024125"/>
          </a:xfrm>
        </p:spPr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The server is the most important computer in the school.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It is typically 10 times more expensive than other school computers.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It has a list of everyone’s names who are allowed on the school network and it holds everyone’s saved files.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What projects have you saved on your school account?</a:t>
            </a:r>
          </a:p>
        </p:txBody>
      </p:sp>
    </p:spTree>
    <p:extLst>
      <p:ext uri="{BB962C8B-B14F-4D97-AF65-F5344CB8AC3E}">
        <p14:creationId xmlns:p14="http://schemas.microsoft.com/office/powerpoint/2010/main" val="21749337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5C38F-C185-42C5-9C3F-C7B8954A2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Switch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F438D4-36D2-42EC-8226-40CA2AF9C3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The server is connected to the switch box.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The switch carries signals from the server to every other computer on the network and back again. </a:t>
            </a:r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 descr="What Is a Switch? Computer Networking">
            <a:extLst>
              <a:ext uri="{FF2B5EF4-FFF2-40B4-BE49-F238E27FC236}">
                <a16:creationId xmlns:a16="http://schemas.microsoft.com/office/drawing/2014/main" id="{70738A91-FE47-416E-9E01-63E5EF7B64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0136" y="3538331"/>
            <a:ext cx="5446915" cy="3009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89028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1F9581-FC0C-455B-AB3D-82231F20A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Log on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F5C0D0-FBAD-4A85-9593-4536E013CC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The switch box is connected to a wired computer (PC).</a:t>
            </a: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Logging on! 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What message should needs to be sent to the </a:t>
            </a:r>
            <a:br>
              <a:rPr lang="en-US" sz="2100" dirty="0">
                <a:latin typeface="Comic Sans MS" panose="030F0702030302020204" pitchFamily="66" charset="0"/>
              </a:rPr>
            </a:br>
            <a:r>
              <a:rPr lang="en-US" sz="2100" dirty="0">
                <a:latin typeface="Comic Sans MS" panose="030F0702030302020204" pitchFamily="66" charset="0"/>
              </a:rPr>
              <a:t>server?</a:t>
            </a:r>
          </a:p>
          <a:p>
            <a:r>
              <a:rPr lang="en-US" sz="2100" i="1" dirty="0">
                <a:latin typeface="Comic Sans MS" panose="030F0702030302020204" pitchFamily="66" charset="0"/>
              </a:rPr>
              <a:t>Username and Password.</a:t>
            </a:r>
            <a:endParaRPr lang="en-GB" sz="2100" i="1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 descr="How to make Windows 10 ask for user name and password during log on">
            <a:extLst>
              <a:ext uri="{FF2B5EF4-FFF2-40B4-BE49-F238E27FC236}">
                <a16:creationId xmlns:a16="http://schemas.microsoft.com/office/drawing/2014/main" id="{974E20A3-F9D5-4A07-8502-093E74513F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047" y="2812773"/>
            <a:ext cx="5158326" cy="366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5118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C5124C-9FC4-4B8B-B2F8-50B40EBBE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4CA96F-3817-4609-8225-826ABE289F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551146"/>
            <a:ext cx="5923722" cy="3667539"/>
          </a:xfrm>
        </p:spPr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The data (username and password) is carried to the server along the wires.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When the data gets to the server, it will tell the server the information.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The server will check this information and, if it is the same, will send the data back to tell the computer to log on.</a:t>
            </a:r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How to make Windows 10 ask for user name and password during log on">
            <a:extLst>
              <a:ext uri="{FF2B5EF4-FFF2-40B4-BE49-F238E27FC236}">
                <a16:creationId xmlns:a16="http://schemas.microsoft.com/office/drawing/2014/main" id="{7ED7A1B2-7388-402C-A410-8CA5A94367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108" y="2551146"/>
            <a:ext cx="5158326" cy="366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5053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CF497-3A77-4DCB-8F33-7C540F8B5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4E1A1-4952-473E-A7CC-12F2C863A1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Other wired computers can be connected too! </a:t>
            </a:r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6146" name="Picture 2" descr="Why Your Desktop PC Draws Power Even When You Shut Down or Hibernate">
            <a:extLst>
              <a:ext uri="{FF2B5EF4-FFF2-40B4-BE49-F238E27FC236}">
                <a16:creationId xmlns:a16="http://schemas.microsoft.com/office/drawing/2014/main" id="{946C1B7C-F589-4B41-BFA7-E64E5D2AB9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265" y="3626078"/>
            <a:ext cx="7053470" cy="3231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32183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95FF07-9F45-4AEB-B6E3-719726ACD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Opening files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A83A28-9985-403B-B573-0FBB309A0A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5307496" cy="4377070"/>
          </a:xfrm>
        </p:spPr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Think of a piece of work you saved recently.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The data will go through the switch to the server in order to open the file.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When it is saved and closed, the data will take it back to the server.</a:t>
            </a:r>
          </a:p>
        </p:txBody>
      </p:sp>
      <p:pic>
        <p:nvPicPr>
          <p:cNvPr id="8194" name="Picture 2" descr="Change the number of the most recently used documents - Microsoft Word 2016">
            <a:extLst>
              <a:ext uri="{FF2B5EF4-FFF2-40B4-BE49-F238E27FC236}">
                <a16:creationId xmlns:a16="http://schemas.microsoft.com/office/drawing/2014/main" id="{A1A30004-6E52-431D-8937-D3C620F207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3296" y="2424154"/>
            <a:ext cx="5933794" cy="3917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59166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91BE68-1FE2-41AD-BCD0-DDE8B720D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Comic Sans MS" panose="030F0702030302020204" pitchFamily="66" charset="0"/>
              </a:rPr>
              <a:t>Connecting wireless computers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F01884-53B2-4A09-9F82-8B7B328F4A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6291470" cy="4024125"/>
          </a:xfrm>
        </p:spPr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The switch can be wired to the wireless access point.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This converts the signal from data in a wire to data that can be carried through the air.</a:t>
            </a: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You can log on and open a file in exactly the same way as the wired computers.</a:t>
            </a:r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9218" name="Picture 2" descr="Lenovo ThinkPad T480s 14&amp;quot; Thin &amp;amp; Light Business Laptop - Laptop Specs">
            <a:extLst>
              <a:ext uri="{FF2B5EF4-FFF2-40B4-BE49-F238E27FC236}">
                <a16:creationId xmlns:a16="http://schemas.microsoft.com/office/drawing/2014/main" id="{7A2D1A4C-D795-49EB-BF53-3E8FF319E7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223" y="2460396"/>
            <a:ext cx="4948244" cy="3633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42750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370F9-AFB3-4962-B3E3-37A77FA32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Connecting to the internet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0A2ABB-A431-499F-9BED-BA6CAE999C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6629400" cy="4663440"/>
          </a:xfrm>
        </p:spPr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Not every computer on the network is controlled by the server.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iPads and android tablets don’t log on to the server and many don’t save work on the server either.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However, they do connect to the internet through the school network.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The tablets can be connected to our network!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The switch can connected to the router too.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The router carries signals beyond the school all over the world to fetch web pages, emails, videos and other internet services.</a:t>
            </a:r>
          </a:p>
        </p:txBody>
      </p:sp>
      <p:pic>
        <p:nvPicPr>
          <p:cNvPr id="10242" name="Picture 2" descr="The Invention of the Internet - Inventor, Timeline &amp;amp; Facts - HISTORY">
            <a:extLst>
              <a:ext uri="{FF2B5EF4-FFF2-40B4-BE49-F238E27FC236}">
                <a16:creationId xmlns:a16="http://schemas.microsoft.com/office/drawing/2014/main" id="{22120780-FEE2-45D3-98A0-7F2268DB61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4530" y="3020956"/>
            <a:ext cx="4767470" cy="3837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96202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C0CE45-542C-4C1C-AFEA-7D68E2D77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firewall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B76909-52C6-42B2-B097-73BE88C12C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8358" y="1560444"/>
            <a:ext cx="6778486" cy="4658242"/>
          </a:xfrm>
        </p:spPr>
        <p:txBody>
          <a:bodyPr>
            <a:noAutofit/>
          </a:bodyPr>
          <a:lstStyle/>
          <a:p>
            <a:r>
              <a:rPr lang="en-US" sz="1900" dirty="0">
                <a:latin typeface="Comic Sans MS" panose="030F0702030302020204" pitchFamily="66" charset="0"/>
              </a:rPr>
              <a:t>The router can join to the firewall. </a:t>
            </a:r>
          </a:p>
          <a:p>
            <a:r>
              <a:rPr lang="en-US" sz="1900" dirty="0">
                <a:latin typeface="Comic Sans MS" panose="030F0702030302020204" pitchFamily="66" charset="0"/>
              </a:rPr>
              <a:t>The firewall checks data to see if it has viruses before letting it in or out of the school.</a:t>
            </a:r>
          </a:p>
          <a:p>
            <a:r>
              <a:rPr lang="en-US" sz="1900" dirty="0">
                <a:latin typeface="Comic Sans MS" panose="030F0702030302020204" pitchFamily="66" charset="0"/>
              </a:rPr>
              <a:t>If it does find a virus, it locks the data down so it can be cleaned or deleted. </a:t>
            </a:r>
          </a:p>
          <a:p>
            <a:r>
              <a:rPr lang="en-US" sz="1900" dirty="0">
                <a:latin typeface="Comic Sans MS" panose="030F0702030302020204" pitchFamily="66" charset="0"/>
              </a:rPr>
              <a:t>The firewall can connect to the routers and websites.</a:t>
            </a:r>
          </a:p>
          <a:p>
            <a:r>
              <a:rPr lang="en-US" sz="1900" dirty="0">
                <a:latin typeface="Comic Sans MS" panose="030F0702030302020204" pitchFamily="66" charset="0"/>
              </a:rPr>
              <a:t>If you were looking up a webpage on a tablet, laptop or PC, the data would go to find the webpage, through the switch, through the router, through the firewall, through other routers until they find the web server.</a:t>
            </a:r>
          </a:p>
          <a:p>
            <a:r>
              <a:rPr lang="en-US" sz="1900" dirty="0">
                <a:latin typeface="Comic Sans MS" panose="030F0702030302020204" pitchFamily="66" charset="0"/>
              </a:rPr>
              <a:t>The data would collect the page and return it back to your original device.</a:t>
            </a:r>
          </a:p>
          <a:p>
            <a:r>
              <a:rPr lang="en-US" sz="1900" dirty="0">
                <a:latin typeface="Comic Sans MS" panose="030F0702030302020204" pitchFamily="66" charset="0"/>
              </a:rPr>
              <a:t>This takes less than half a second typically!</a:t>
            </a:r>
            <a:endParaRPr lang="en-GB" sz="1900" dirty="0">
              <a:latin typeface="Comic Sans MS" panose="030F0702030302020204" pitchFamily="66" charset="0"/>
            </a:endParaRPr>
          </a:p>
          <a:p>
            <a:endParaRPr lang="en-GB" sz="1900" dirty="0">
              <a:latin typeface="Comic Sans MS" panose="030F0702030302020204" pitchFamily="66" charset="0"/>
            </a:endParaRPr>
          </a:p>
        </p:txBody>
      </p:sp>
      <p:pic>
        <p:nvPicPr>
          <p:cNvPr id="11266" name="Picture 2" descr="Does the UK need or even want a &amp;#39;Great British Firewall&amp;#39;?">
            <a:extLst>
              <a:ext uri="{FF2B5EF4-FFF2-40B4-BE49-F238E27FC236}">
                <a16:creationId xmlns:a16="http://schemas.microsoft.com/office/drawing/2014/main" id="{918C2150-AEC0-4EA8-8D37-DA96BAB401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6843" y="2533920"/>
            <a:ext cx="4989858" cy="402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18549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50D35-BBAD-444C-BB25-E7C449437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Network printing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D66748-5C43-4EE5-AF87-0A604DE492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You can add a printer to our network!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You can send an open document to the server and then to the printer.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On your school network, your servers manage the printing queues.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If you were at home, the page would go straight to the printer.</a:t>
            </a:r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12290" name="Picture 2" descr="The Best Printers for 2021 | PCMag">
            <a:extLst>
              <a:ext uri="{FF2B5EF4-FFF2-40B4-BE49-F238E27FC236}">
                <a16:creationId xmlns:a16="http://schemas.microsoft.com/office/drawing/2014/main" id="{D0AB43B4-26D6-4B36-87B9-91DE54363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922" y="3965712"/>
            <a:ext cx="5018156" cy="2822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935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8D749-49BF-4AB7-AB72-656C343D6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Activity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1D393C-5183-475D-BA0E-22F404574D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4581939" cy="4024125"/>
          </a:xfrm>
        </p:spPr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You are going to draw the network and explain how some of it works.</a:t>
            </a:r>
          </a:p>
          <a:p>
            <a:r>
              <a:rPr lang="en-US" sz="2100">
                <a:latin typeface="Comic Sans MS" panose="030F0702030302020204" pitchFamily="66" charset="0"/>
              </a:rPr>
              <a:t>Your </a:t>
            </a:r>
            <a:r>
              <a:rPr lang="en-US" sz="2100" dirty="0">
                <a:latin typeface="Comic Sans MS" panose="030F0702030302020204" pitchFamily="66" charset="0"/>
              </a:rPr>
              <a:t>network should look something like this:</a:t>
            </a:r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AA9304-8832-4EB4-958B-EC919109B8A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3364" y="2194560"/>
            <a:ext cx="6728636" cy="4663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651223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441</TotalTime>
  <Words>626</Words>
  <Application>Microsoft Office PowerPoint</Application>
  <PresentationFormat>Widescreen</PresentationFormat>
  <Paragraphs>56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Century Gothic</vt:lpstr>
      <vt:lpstr>Comic Sans MS</vt:lpstr>
      <vt:lpstr>Vapor Trail</vt:lpstr>
      <vt:lpstr>PowerPoint Presentation</vt:lpstr>
      <vt:lpstr>Can you remember what a network is?</vt:lpstr>
      <vt:lpstr>Network</vt:lpstr>
      <vt:lpstr>Server </vt:lpstr>
      <vt:lpstr>Switch </vt:lpstr>
      <vt:lpstr>Log on</vt:lpstr>
      <vt:lpstr>PowerPoint Presentation</vt:lpstr>
      <vt:lpstr>PowerPoint Presentation</vt:lpstr>
      <vt:lpstr>Opening files</vt:lpstr>
      <vt:lpstr>Connecting wireless computers</vt:lpstr>
      <vt:lpstr>Connecting to the internet</vt:lpstr>
      <vt:lpstr>firewall</vt:lpstr>
      <vt:lpstr>Network printing</vt:lpstr>
      <vt:lpstr>Activity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3</cp:revision>
  <dcterms:created xsi:type="dcterms:W3CDTF">2021-09-09T09:33:52Z</dcterms:created>
  <dcterms:modified xsi:type="dcterms:W3CDTF">2021-09-17T12:17:38Z</dcterms:modified>
</cp:coreProperties>
</file>