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  <p:sldMasterId id="2147483668" r:id="rId12"/>
  </p:sldMasterIdLst>
  <p:notesMasterIdLst>
    <p:notesMasterId r:id="rId28"/>
  </p:notesMasterIdLst>
  <p:sldIdLst>
    <p:sldId id="270" r:id="rId13"/>
    <p:sldId id="279" r:id="rId14"/>
    <p:sldId id="271" r:id="rId15"/>
    <p:sldId id="277" r:id="rId16"/>
    <p:sldId id="278" r:id="rId17"/>
    <p:sldId id="274" r:id="rId18"/>
    <p:sldId id="258" r:id="rId19"/>
    <p:sldId id="257" r:id="rId20"/>
    <p:sldId id="261" r:id="rId21"/>
    <p:sldId id="260" r:id="rId22"/>
    <p:sldId id="262" r:id="rId23"/>
    <p:sldId id="263" r:id="rId24"/>
    <p:sldId id="275" r:id="rId25"/>
    <p:sldId id="265" r:id="rId26"/>
    <p:sldId id="276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000000"/>
    <a:srgbClr val="FF0000"/>
    <a:srgbClr val="A9D18E"/>
    <a:srgbClr val="FFFF00"/>
    <a:srgbClr val="F4B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4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A6886BB-419D-4DB5-B08D-5300EA6A05E0}"/>
    <pc:docChg chg="custSel modSld">
      <pc:chgData name="James Clegg" userId="c6df1435-7a36-4b38-be4d-16e68e91152f" providerId="ADAL" clId="{1A6886BB-419D-4DB5-B08D-5300EA6A05E0}" dt="2020-10-07T11:05:52.918" v="11"/>
      <pc:docMkLst>
        <pc:docMk/>
      </pc:docMkLst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4030334386" sldId="257"/>
        </pc:sldMkLst>
        <pc:picChg chg="del">
          <ac:chgData name="James Clegg" userId="c6df1435-7a36-4b38-be4d-16e68e91152f" providerId="ADAL" clId="{1A6886BB-419D-4DB5-B08D-5300EA6A05E0}" dt="2020-10-07T11:04:59.682" v="3" actId="478"/>
          <ac:picMkLst>
            <pc:docMk/>
            <pc:sldMk cId="4030334386" sldId="257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542925169" sldId="258"/>
        </pc:sldMkLst>
        <pc:picChg chg="del">
          <ac:chgData name="James Clegg" userId="c6df1435-7a36-4b38-be4d-16e68e91152f" providerId="ADAL" clId="{1A6886BB-419D-4DB5-B08D-5300EA6A05E0}" dt="2020-10-07T11:04:55.166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153940510" sldId="260"/>
        </pc:sldMkLst>
        <pc:picChg chg="del">
          <ac:chgData name="James Clegg" userId="c6df1435-7a36-4b38-be4d-16e68e91152f" providerId="ADAL" clId="{1A6886BB-419D-4DB5-B08D-5300EA6A05E0}" dt="2020-10-07T11:05:22.777" v="5" actId="478"/>
          <ac:picMkLst>
            <pc:docMk/>
            <pc:sldMk cId="1153940510" sldId="26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548398638" sldId="261"/>
        </pc:sldMkLst>
        <pc:picChg chg="del">
          <ac:chgData name="James Clegg" userId="c6df1435-7a36-4b38-be4d-16e68e91152f" providerId="ADAL" clId="{1A6886BB-419D-4DB5-B08D-5300EA6A05E0}" dt="2020-10-07T11:05:03.204" v="4" actId="478"/>
          <ac:picMkLst>
            <pc:docMk/>
            <pc:sldMk cId="1548398638" sldId="261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955792557" sldId="262"/>
        </pc:sldMkLst>
        <pc:picChg chg="del">
          <ac:chgData name="James Clegg" userId="c6df1435-7a36-4b38-be4d-16e68e91152f" providerId="ADAL" clId="{1A6886BB-419D-4DB5-B08D-5300EA6A05E0}" dt="2020-10-07T11:05:25.872" v="6" actId="478"/>
          <ac:picMkLst>
            <pc:docMk/>
            <pc:sldMk cId="1955792557" sldId="262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47742234" sldId="263"/>
        </pc:sldMkLst>
        <pc:picChg chg="del">
          <ac:chgData name="James Clegg" userId="c6df1435-7a36-4b38-be4d-16e68e91152f" providerId="ADAL" clId="{1A6886BB-419D-4DB5-B08D-5300EA6A05E0}" dt="2020-10-07T11:05:29.269" v="7" actId="478"/>
          <ac:picMkLst>
            <pc:docMk/>
            <pc:sldMk cId="2647742234" sldId="26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583055718" sldId="265"/>
        </pc:sldMkLst>
        <pc:picChg chg="del">
          <ac:chgData name="James Clegg" userId="c6df1435-7a36-4b38-be4d-16e68e91152f" providerId="ADAL" clId="{1A6886BB-419D-4DB5-B08D-5300EA6A05E0}" dt="2020-10-07T11:05:35.767" v="9" actId="478"/>
          <ac:picMkLst>
            <pc:docMk/>
            <pc:sldMk cId="1583055718" sldId="265"/>
            <ac:picMk id="48" creationId="{00000000-0000-0000-0000-000000000000}"/>
          </ac:picMkLst>
        </pc:picChg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1018693916" sldId="270"/>
        </pc:sldMkLst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305833760" sldId="271"/>
        </pc:sldMkLst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983463577" sldId="274"/>
        </pc:sldMkLst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610668978" sldId="275"/>
        </pc:sldMkLst>
        <pc:picChg chg="del">
          <ac:chgData name="James Clegg" userId="c6df1435-7a36-4b38-be4d-16e68e91152f" providerId="ADAL" clId="{1A6886BB-419D-4DB5-B08D-5300EA6A05E0}" dt="2020-10-07T11:05:32.651" v="8" actId="478"/>
          <ac:picMkLst>
            <pc:docMk/>
            <pc:sldMk cId="1610668978" sldId="27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150257862" sldId="276"/>
        </pc:sldMkLst>
        <pc:picChg chg="del">
          <ac:chgData name="James Clegg" userId="c6df1435-7a36-4b38-be4d-16e68e91152f" providerId="ADAL" clId="{1A6886BB-419D-4DB5-B08D-5300EA6A05E0}" dt="2020-10-07T11:05:42.688" v="10" actId="478"/>
          <ac:picMkLst>
            <pc:docMk/>
            <pc:sldMk cId="2150257862" sldId="2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61482695" sldId="277"/>
        </pc:sldMkLst>
        <pc:picChg chg="del">
          <ac:chgData name="James Clegg" userId="c6df1435-7a36-4b38-be4d-16e68e91152f" providerId="ADAL" clId="{1A6886BB-419D-4DB5-B08D-5300EA6A05E0}" dt="2020-10-07T11:04:48.996" v="0" actId="478"/>
          <ac:picMkLst>
            <pc:docMk/>
            <pc:sldMk cId="2661482695" sldId="27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51877978" sldId="278"/>
        </pc:sldMkLst>
        <pc:picChg chg="del">
          <ac:chgData name="James Clegg" userId="c6df1435-7a36-4b38-be4d-16e68e91152f" providerId="ADAL" clId="{1A6886BB-419D-4DB5-B08D-5300EA6A05E0}" dt="2020-10-07T11:04:51.467" v="1" actId="478"/>
          <ac:picMkLst>
            <pc:docMk/>
            <pc:sldMk cId="2651877978" sldId="278"/>
            <ac:picMk id="1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5AAA5921-3FDF-44F2-85FF-F06ACA2C54F4}"/>
    <pc:docChg chg="modSld">
      <pc:chgData name="James Clegg" userId="c6df1435-7a36-4b38-be4d-16e68e91152f" providerId="ADAL" clId="{5AAA5921-3FDF-44F2-85FF-F06ACA2C54F4}" dt="2020-10-07T11:03:22.320" v="50"/>
      <pc:docMkLst>
        <pc:docMk/>
      </pc:docMkLst>
      <pc:sldChg chg="modAnim">
        <pc:chgData name="James Clegg" userId="c6df1435-7a36-4b38-be4d-16e68e91152f" providerId="ADAL" clId="{5AAA5921-3FDF-44F2-85FF-F06ACA2C54F4}" dt="2020-10-07T10:48:54.040" v="14"/>
        <pc:sldMkLst>
          <pc:docMk/>
          <pc:sldMk cId="4030334386" sldId="257"/>
        </pc:sldMkLst>
      </pc:sldChg>
      <pc:sldChg chg="modAnim">
        <pc:chgData name="James Clegg" userId="c6df1435-7a36-4b38-be4d-16e68e91152f" providerId="ADAL" clId="{5AAA5921-3FDF-44F2-85FF-F06ACA2C54F4}" dt="2020-10-07T10:47:12.965" v="10"/>
        <pc:sldMkLst>
          <pc:docMk/>
          <pc:sldMk cId="2542925169" sldId="258"/>
        </pc:sldMkLst>
      </pc:sldChg>
      <pc:sldChg chg="modAnim">
        <pc:chgData name="James Clegg" userId="c6df1435-7a36-4b38-be4d-16e68e91152f" providerId="ADAL" clId="{5AAA5921-3FDF-44F2-85FF-F06ACA2C54F4}" dt="2020-10-07T10:49:51.974" v="18"/>
        <pc:sldMkLst>
          <pc:docMk/>
          <pc:sldMk cId="1548398638" sldId="261"/>
        </pc:sldMkLst>
      </pc:sldChg>
      <pc:sldChg chg="addSp modSp modTransition modAnim">
        <pc:chgData name="James Clegg" userId="c6df1435-7a36-4b38-be4d-16e68e91152f" providerId="ADAL" clId="{5AAA5921-3FDF-44F2-85FF-F06ACA2C54F4}" dt="2020-10-07T11:00:23.931" v="48" actId="1076"/>
        <pc:sldMkLst>
          <pc:docMk/>
          <pc:sldMk cId="1955792557" sldId="262"/>
        </pc:sldMkLst>
        <pc:spChg chg="mod">
          <ac:chgData name="James Clegg" userId="c6df1435-7a36-4b38-be4d-16e68e91152f" providerId="ADAL" clId="{5AAA5921-3FDF-44F2-85FF-F06ACA2C54F4}" dt="2020-10-07T10:54:52.638" v="28" actId="207"/>
          <ac:spMkLst>
            <pc:docMk/>
            <pc:sldMk cId="1955792557" sldId="262"/>
            <ac:spMk id="19" creationId="{00000000-0000-0000-0000-000000000000}"/>
          </ac:spMkLst>
        </pc:spChg>
        <pc:spChg chg="mod">
          <ac:chgData name="James Clegg" userId="c6df1435-7a36-4b38-be4d-16e68e91152f" providerId="ADAL" clId="{5AAA5921-3FDF-44F2-85FF-F06ACA2C54F4}" dt="2020-10-07T10:54:21.398" v="25" actId="207"/>
          <ac:spMkLst>
            <pc:docMk/>
            <pc:sldMk cId="1955792557" sldId="262"/>
            <ac:spMk id="49" creationId="{00000000-0000-0000-0000-000000000000}"/>
          </ac:spMkLst>
        </pc:spChg>
        <pc:picChg chg="add mod">
          <ac:chgData name="James Clegg" userId="c6df1435-7a36-4b38-be4d-16e68e91152f" providerId="ADAL" clId="{5AAA5921-3FDF-44F2-85FF-F06ACA2C54F4}" dt="2020-10-07T11:00:23.931" v="48" actId="1076"/>
          <ac:picMkLst>
            <pc:docMk/>
            <pc:sldMk cId="1955792557" sldId="262"/>
            <ac:picMk id="4" creationId="{F84F38F1-718E-42F5-8C0D-BD74BD11550D}"/>
          </ac:picMkLst>
        </pc:picChg>
      </pc:sldChg>
      <pc:sldChg chg="modAnim">
        <pc:chgData name="James Clegg" userId="c6df1435-7a36-4b38-be4d-16e68e91152f" providerId="ADAL" clId="{5AAA5921-3FDF-44F2-85FF-F06ACA2C54F4}" dt="2020-10-07T10:55:35.782" v="32"/>
        <pc:sldMkLst>
          <pc:docMk/>
          <pc:sldMk cId="2647742234" sldId="263"/>
        </pc:sldMkLst>
      </pc:sldChg>
      <pc:sldChg chg="modAnim">
        <pc:chgData name="James Clegg" userId="c6df1435-7a36-4b38-be4d-16e68e91152f" providerId="ADAL" clId="{5AAA5921-3FDF-44F2-85FF-F06ACA2C54F4}" dt="2020-10-07T11:03:22.320" v="50"/>
        <pc:sldMkLst>
          <pc:docMk/>
          <pc:sldMk cId="1583055718" sldId="265"/>
        </pc:sldMkLst>
      </pc:sldChg>
      <pc:sldChg chg="modSp">
        <pc:chgData name="James Clegg" userId="c6df1435-7a36-4b38-be4d-16e68e91152f" providerId="ADAL" clId="{5AAA5921-3FDF-44F2-85FF-F06ACA2C54F4}" dt="2020-10-07T10:44:03.798" v="7" actId="1036"/>
        <pc:sldMkLst>
          <pc:docMk/>
          <pc:sldMk cId="2651877978" sldId="278"/>
        </pc:sldMkLst>
        <pc:spChg chg="mod">
          <ac:chgData name="James Clegg" userId="c6df1435-7a36-4b38-be4d-16e68e91152f" providerId="ADAL" clId="{5AAA5921-3FDF-44F2-85FF-F06ACA2C54F4}" dt="2020-10-07T10:43:59.579" v="2" actId="1035"/>
          <ac:spMkLst>
            <pc:docMk/>
            <pc:sldMk cId="2651877978" sldId="278"/>
            <ac:spMk id="6" creationId="{00000000-0000-0000-0000-000000000000}"/>
          </ac:spMkLst>
        </pc:spChg>
        <pc:spChg chg="mod">
          <ac:chgData name="James Clegg" userId="c6df1435-7a36-4b38-be4d-16e68e91152f" providerId="ADAL" clId="{5AAA5921-3FDF-44F2-85FF-F06ACA2C54F4}" dt="2020-10-07T10:44:03.798" v="7" actId="1036"/>
          <ac:spMkLst>
            <pc:docMk/>
            <pc:sldMk cId="2651877978" sldId="278"/>
            <ac:spMk id="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27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0440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524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581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16/11/2021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1191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4221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3187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701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6167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5252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0514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1633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76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90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89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7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97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698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3.png"/><Relationship Id="rId5" Type="http://schemas.openxmlformats.org/officeDocument/2006/relationships/image" Target="../media/image20.png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0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4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3455" y="1737213"/>
            <a:ext cx="6127011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93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6762DA-AC9C-C74B-A265-3B7EA5B68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88" y="1275416"/>
            <a:ext cx="7584831" cy="43961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8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BBBA95-419D-AB47-AFE2-BFD8FFEAD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5559" y="1283942"/>
            <a:ext cx="914400" cy="7971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360D1A-5D03-4B4E-A9BD-9D0852910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5722" y="2178173"/>
            <a:ext cx="2801815" cy="7971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5FF441B-3455-5541-84E3-3D8D3DA976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0948" y="4001926"/>
            <a:ext cx="914400" cy="8088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1AE4D22-8AE5-464F-B632-0469940ADA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0389" y="4815725"/>
            <a:ext cx="2344615" cy="8909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DBF3AE3-825A-6B45-868D-900B2B52FD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1115" y="876832"/>
            <a:ext cx="1195754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63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833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Partition 14 into tens and ones.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6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</a:p>
              <a:p>
                <a:endParaRPr lang="en-GB" sz="6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Write 3 pairs of numbers which total 11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blipFill>
                <a:blip r:embed="rId4"/>
                <a:stretch>
                  <a:fillRect l="-2114" t="-11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1482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Partition 14 into tens and ones.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6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</a:p>
              <a:p>
                <a:endParaRPr lang="en-GB" sz="6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Write 3 pairs of numbers which total 11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blipFill>
                <a:blip r:embed="rId5"/>
                <a:stretch>
                  <a:fillRect l="-2114" t="-11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45932" y="5156822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0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5932" y="5156822"/>
                <a:ext cx="1343890" cy="1077218"/>
              </a:xfrm>
              <a:prstGeom prst="rect">
                <a:avLst/>
              </a:prstGeom>
              <a:blipFill>
                <a:blip r:embed="rId6"/>
                <a:stretch>
                  <a:fillRect l="-11818" t="-6780" r="-7727" b="-18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4297641" y="1819334"/>
            <a:ext cx="1343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13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5056" y="3198478"/>
            <a:ext cx="1343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9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98365" y="1011838"/>
                <a:ext cx="314498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 ten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 ones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8365" y="1011838"/>
                <a:ext cx="3144982" cy="584775"/>
              </a:xfrm>
              <a:prstGeom prst="rect">
                <a:avLst/>
              </a:prstGeom>
              <a:blipFill>
                <a:blip r:embed="rId7"/>
                <a:stretch>
                  <a:fillRect l="-5039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49042" y="1022089"/>
                <a:ext cx="13438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9042" y="1022089"/>
                <a:ext cx="1343890" cy="584775"/>
              </a:xfrm>
              <a:prstGeom prst="rect">
                <a:avLst/>
              </a:prstGeom>
              <a:blipFill>
                <a:blip r:embed="rId8"/>
                <a:stretch>
                  <a:fillRect l="-11818" t="-12500" r="-772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694531" y="5178694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2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4531" y="5178694"/>
                <a:ext cx="1343890" cy="1077218"/>
              </a:xfrm>
              <a:prstGeom prst="rect">
                <a:avLst/>
              </a:prstGeom>
              <a:blipFill>
                <a:blip r:embed="rId9"/>
                <a:stretch>
                  <a:fillRect l="-11312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190821" y="5178694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821" y="5178694"/>
                <a:ext cx="1343890" cy="1077218"/>
              </a:xfrm>
              <a:prstGeom prst="rect">
                <a:avLst/>
              </a:prstGeom>
              <a:blipFill>
                <a:blip r:embed="rId10"/>
                <a:stretch>
                  <a:fillRect l="-11818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5187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463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316427"/>
              </p:ext>
            </p:extLst>
          </p:nvPr>
        </p:nvGraphicFramePr>
        <p:xfrm>
          <a:off x="5615463" y="2186432"/>
          <a:ext cx="2512083" cy="3004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7361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837361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37361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75109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369005"/>
              </p:ext>
            </p:extLst>
          </p:nvPr>
        </p:nvGraphicFramePr>
        <p:xfrm>
          <a:off x="408931" y="2183140"/>
          <a:ext cx="4688642" cy="3368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4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4225928244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9915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011245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0922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657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3244737"/>
            <a:ext cx="221427" cy="2534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2712877"/>
            <a:ext cx="387281" cy="10815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2939400"/>
            <a:ext cx="221427" cy="2534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3533252"/>
            <a:ext cx="221427" cy="2534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2939400"/>
            <a:ext cx="221427" cy="2534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4102685"/>
            <a:ext cx="221427" cy="2534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4102685"/>
            <a:ext cx="221427" cy="2534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4426485"/>
            <a:ext cx="221427" cy="2534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2484664"/>
            <a:ext cx="387281" cy="1081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3658084"/>
            <a:ext cx="387281" cy="10815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3945536"/>
            <a:ext cx="387281" cy="10815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201695" y="445643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6373601" y="447614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18" name="Rectangle 17"/>
          <p:cNvSpPr/>
          <p:nvPr/>
        </p:nvSpPr>
        <p:spPr>
          <a:xfrm>
            <a:off x="3846364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19" name="Rectangle 18"/>
          <p:cNvSpPr/>
          <p:nvPr/>
        </p:nvSpPr>
        <p:spPr>
          <a:xfrm>
            <a:off x="2386852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671574" y="360600"/>
            <a:ext cx="7958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Mr Rose earns £124 on Monday.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He earns £138 on Tuesday.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much does he earn in total?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5238624"/>
            <a:ext cx="387281" cy="10815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2978324"/>
            <a:ext cx="387281" cy="108152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352876" y="5098759"/>
            <a:ext cx="1144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400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3244737"/>
            <a:ext cx="221427" cy="2534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72" y="3244737"/>
            <a:ext cx="221427" cy="2534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3533252"/>
            <a:ext cx="221427" cy="2534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72" y="3533252"/>
            <a:ext cx="221427" cy="2534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4426485"/>
            <a:ext cx="221427" cy="253454"/>
          </a:xfrm>
          <a:prstGeom prst="rect">
            <a:avLst/>
          </a:prstGeom>
        </p:spPr>
      </p:pic>
      <p:sp>
        <p:nvSpPr>
          <p:cNvPr id="30" name="L-Shape 14"/>
          <p:cNvSpPr/>
          <p:nvPr/>
        </p:nvSpPr>
        <p:spPr>
          <a:xfrm rot="5400000">
            <a:off x="3614155" y="3382708"/>
            <a:ext cx="1523727" cy="108877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850390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12</a:t>
            </a:r>
            <a:endParaRPr lang="en-GB" sz="3600" dirty="0"/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93691F8F-C130-9447-9A29-1DFCBAD621C6}"/>
              </a:ext>
            </a:extLst>
          </p:cNvPr>
          <p:cNvSpPr/>
          <p:nvPr/>
        </p:nvSpPr>
        <p:spPr>
          <a:xfrm rot="2694387">
            <a:off x="4774502" y="5030309"/>
            <a:ext cx="789064" cy="789064"/>
          </a:xfrm>
          <a:prstGeom prst="plus">
            <a:avLst>
              <a:gd name="adj" fmla="val 361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137453" y="3670340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03" y="2783066"/>
            <a:ext cx="1028447" cy="107629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03" y="3829926"/>
            <a:ext cx="1028447" cy="1076294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899403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39" name="Rectangle 38"/>
          <p:cNvSpPr/>
          <p:nvPr/>
        </p:nvSpPr>
        <p:spPr>
          <a:xfrm>
            <a:off x="5528613" y="44846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40" name="TextBox 39"/>
          <p:cNvSpPr txBox="1"/>
          <p:nvPr/>
        </p:nvSpPr>
        <p:spPr>
          <a:xfrm>
            <a:off x="6632246" y="1365196"/>
            <a:ext cx="1018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£262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8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4" grpId="0"/>
      <p:bldP spid="30" grpId="0" animBg="1"/>
      <p:bldP spid="30" grpId="1" animBg="1"/>
      <p:bldP spid="31" grpId="0"/>
      <p:bldP spid="31" grpId="1"/>
      <p:bldP spid="32" grpId="0" animBg="1"/>
      <p:bldP spid="32" grpId="1" animBg="1"/>
      <p:bldP spid="34" grpId="0"/>
      <p:bldP spid="38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0563" y="345946"/>
            <a:ext cx="67876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Dexter scores 351 points in a game.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Rosie scores 263 points.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much do they score altogether?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5925" y="168195"/>
            <a:ext cx="1276070" cy="10471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978" y="629002"/>
            <a:ext cx="1276070" cy="8812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7604309"/>
                  </p:ext>
                </p:extLst>
              </p:nvPr>
            </p:nvGraphicFramePr>
            <p:xfrm>
              <a:off x="2871735" y="2055172"/>
              <a:ext cx="5186622" cy="3632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01073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4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4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565781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7604309"/>
                  </p:ext>
                </p:extLst>
              </p:nvPr>
            </p:nvGraphicFramePr>
            <p:xfrm>
              <a:off x="2871735" y="2055172"/>
              <a:ext cx="5186622" cy="3632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9006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t="-151282" r="-657522" b="-584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66626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562" y="2711272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2711272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11" y="2711272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146" y="2711272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982" y="2711272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11" y="3921584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146" y="3921584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34" y="2711272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16" y="2711272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3153225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3921584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34" y="3921584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16" y="3921584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4363537"/>
            <a:ext cx="484363" cy="47243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905208"/>
              </p:ext>
            </p:extLst>
          </p:nvPr>
        </p:nvGraphicFramePr>
        <p:xfrm>
          <a:off x="680563" y="2559037"/>
          <a:ext cx="2148459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153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716153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16153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1" name="Rectangle 20"/>
          <p:cNvSpPr/>
          <p:nvPr/>
        </p:nvSpPr>
        <p:spPr>
          <a:xfrm>
            <a:off x="5236680" y="502999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2" name="Rectangle 21"/>
          <p:cNvSpPr/>
          <p:nvPr/>
        </p:nvSpPr>
        <p:spPr>
          <a:xfrm>
            <a:off x="3788984" y="502999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6731185" y="5029997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4</a:t>
            </a:r>
            <a:endParaRPr lang="en-GB" sz="3600" dirty="0"/>
          </a:p>
        </p:txBody>
      </p:sp>
      <p:sp>
        <p:nvSpPr>
          <p:cNvPr id="24" name="Rectangle 23"/>
          <p:cNvSpPr/>
          <p:nvPr/>
        </p:nvSpPr>
        <p:spPr>
          <a:xfrm>
            <a:off x="1228950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540933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6" name="Rectangle 25"/>
          <p:cNvSpPr/>
          <p:nvPr/>
        </p:nvSpPr>
        <p:spPr>
          <a:xfrm>
            <a:off x="1933520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4</a:t>
            </a:r>
            <a:endParaRPr lang="en-GB" sz="36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562" y="3920449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34" y="4363537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16" y="4363537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020" y="3921091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861" y="3921091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572" y="3160462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24" y="5685963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540933" y="529542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35" name="L-Shape 14"/>
          <p:cNvSpPr/>
          <p:nvPr/>
        </p:nvSpPr>
        <p:spPr>
          <a:xfrm rot="5400000">
            <a:off x="4728961" y="3085481"/>
            <a:ext cx="2106217" cy="1394766"/>
          </a:xfrm>
          <a:custGeom>
            <a:avLst/>
            <a:gdLst>
              <a:gd name="connsiteX0" fmla="*/ 0 w 2106217"/>
              <a:gd name="connsiteY0" fmla="*/ 0 h 1390858"/>
              <a:gd name="connsiteX1" fmla="*/ 695429 w 2106217"/>
              <a:gd name="connsiteY1" fmla="*/ 0 h 1390858"/>
              <a:gd name="connsiteX2" fmla="*/ 695429 w 2106217"/>
              <a:gd name="connsiteY2" fmla="*/ 695429 h 1390858"/>
              <a:gd name="connsiteX3" fmla="*/ 2106217 w 2106217"/>
              <a:gd name="connsiteY3" fmla="*/ 695429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695429 w 2106217"/>
              <a:gd name="connsiteY2" fmla="*/ 69933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56726 w 2106217"/>
              <a:gd name="connsiteY2" fmla="*/ 449246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06217" h="1394766">
                <a:moveTo>
                  <a:pt x="0" y="3908"/>
                </a:moveTo>
                <a:lnTo>
                  <a:pt x="1652815" y="0"/>
                </a:lnTo>
                <a:cubicBezTo>
                  <a:pt x="1651513" y="143236"/>
                  <a:pt x="1658028" y="306010"/>
                  <a:pt x="1656726" y="449246"/>
                </a:cubicBezTo>
                <a:lnTo>
                  <a:pt x="2098403" y="453152"/>
                </a:lnTo>
                <a:cubicBezTo>
                  <a:pt x="2101008" y="767023"/>
                  <a:pt x="2103612" y="1080895"/>
                  <a:pt x="2106217" y="1394766"/>
                </a:cubicBezTo>
                <a:lnTo>
                  <a:pt x="0" y="1394766"/>
                </a:lnTo>
                <a:lnTo>
                  <a:pt x="0" y="3908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7248520" y="131254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34" grpId="0"/>
      <p:bldP spid="35" grpId="0" animBg="1"/>
      <p:bldP spid="35" grpId="1" animBg="1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601739"/>
                  </p:ext>
                </p:extLst>
              </p:nvPr>
            </p:nvGraphicFramePr>
            <p:xfrm>
              <a:off x="575146" y="1435089"/>
              <a:ext cx="5186622" cy="3920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01073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4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4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565781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601739"/>
                  </p:ext>
                </p:extLst>
              </p:nvPr>
            </p:nvGraphicFramePr>
            <p:xfrm>
              <a:off x="575146" y="1435089"/>
              <a:ext cx="5186622" cy="3920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9006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t="-145205" r="-657522" b="-520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66626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 </a:t>
                          </a:r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917" y="2045858"/>
            <a:ext cx="484363" cy="4724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66" y="2035919"/>
            <a:ext cx="484363" cy="4724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501" y="2035919"/>
            <a:ext cx="484363" cy="472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337" y="2035919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118" y="3384242"/>
            <a:ext cx="484362" cy="4724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7311" y="3384242"/>
            <a:ext cx="484362" cy="472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19493" y="3384242"/>
            <a:ext cx="484362" cy="4724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78440" y="469224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0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1431888" y="469224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512637" y="469223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3</a:t>
            </a:r>
            <a:endParaRPr lang="en-GB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917" y="3394181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375" y="3394823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216" y="3394823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030" y="5375384"/>
            <a:ext cx="484362" cy="4724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092" y="2045858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933" y="2045858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200" y="2455292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375" y="2455292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075" y="3384242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910" y="3384242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628" y="3811321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086" y="3811963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927" y="3811963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200" y="422717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375" y="4227819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3908" y="2035919"/>
            <a:ext cx="484362" cy="47243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61101" y="2035919"/>
            <a:ext cx="484362" cy="47243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3283" y="2035919"/>
            <a:ext cx="484362" cy="47243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2948" y="2445353"/>
            <a:ext cx="484362" cy="47243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60141" y="2445353"/>
            <a:ext cx="484362" cy="47243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2323" y="2445353"/>
            <a:ext cx="484362" cy="472432"/>
          </a:xfrm>
          <a:prstGeom prst="rect">
            <a:avLst/>
          </a:prstGeom>
        </p:spPr>
      </p:pic>
      <p:sp>
        <p:nvSpPr>
          <p:cNvPr id="33" name="L-Shape 14"/>
          <p:cNvSpPr/>
          <p:nvPr/>
        </p:nvSpPr>
        <p:spPr>
          <a:xfrm rot="5400000">
            <a:off x="3917216" y="2455956"/>
            <a:ext cx="2198588" cy="1390858"/>
          </a:xfrm>
          <a:custGeom>
            <a:avLst/>
            <a:gdLst>
              <a:gd name="connsiteX0" fmla="*/ 0 w 2106217"/>
              <a:gd name="connsiteY0" fmla="*/ 0 h 1390858"/>
              <a:gd name="connsiteX1" fmla="*/ 695429 w 2106217"/>
              <a:gd name="connsiteY1" fmla="*/ 0 h 1390858"/>
              <a:gd name="connsiteX2" fmla="*/ 695429 w 2106217"/>
              <a:gd name="connsiteY2" fmla="*/ 695429 h 1390858"/>
              <a:gd name="connsiteX3" fmla="*/ 2106217 w 2106217"/>
              <a:gd name="connsiteY3" fmla="*/ 695429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695429 w 2106217"/>
              <a:gd name="connsiteY2" fmla="*/ 69933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56726 w 2106217"/>
              <a:gd name="connsiteY2" fmla="*/ 449246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585449 w 2106217"/>
              <a:gd name="connsiteY2" fmla="*/ 46168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453153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46559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936648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10852 w 2106217"/>
              <a:gd name="connsiteY2" fmla="*/ 916117 h 1394767"/>
              <a:gd name="connsiteX3" fmla="*/ 2098403 w 2106217"/>
              <a:gd name="connsiteY3" fmla="*/ 936648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10852 w 2106217"/>
              <a:gd name="connsiteY2" fmla="*/ 916117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50 w 2106217"/>
              <a:gd name="connsiteY2" fmla="*/ 927201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91801 w 2106217"/>
              <a:gd name="connsiteY2" fmla="*/ 927201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91801 w 2106217"/>
              <a:gd name="connsiteY2" fmla="*/ 927201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04318 w 2106217"/>
              <a:gd name="connsiteY2" fmla="*/ 470001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704433 w 2106217"/>
              <a:gd name="connsiteY2" fmla="*/ 483064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0 h 1390858"/>
              <a:gd name="connsiteX1" fmla="*/ 1713808 w 2106217"/>
              <a:gd name="connsiteY1" fmla="*/ 9153 h 1390858"/>
              <a:gd name="connsiteX2" fmla="*/ 1704433 w 2106217"/>
              <a:gd name="connsiteY2" fmla="*/ 479155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13808 w 2106217"/>
              <a:gd name="connsiteY1" fmla="*/ 9153 h 1390858"/>
              <a:gd name="connsiteX2" fmla="*/ 1721609 w 2106217"/>
              <a:gd name="connsiteY2" fmla="*/ 485132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25258 w 2106217"/>
              <a:gd name="connsiteY1" fmla="*/ 9153 h 1390858"/>
              <a:gd name="connsiteX2" fmla="*/ 1721609 w 2106217"/>
              <a:gd name="connsiteY2" fmla="*/ 485132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25258 w 2106217"/>
              <a:gd name="connsiteY1" fmla="*/ 9153 h 1390858"/>
              <a:gd name="connsiteX2" fmla="*/ 1727335 w 2106217"/>
              <a:gd name="connsiteY2" fmla="*/ 473180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06217" h="1390858">
                <a:moveTo>
                  <a:pt x="0" y="0"/>
                </a:moveTo>
                <a:lnTo>
                  <a:pt x="1725258" y="9153"/>
                </a:lnTo>
                <a:cubicBezTo>
                  <a:pt x="1723956" y="152389"/>
                  <a:pt x="1728637" y="329944"/>
                  <a:pt x="1727335" y="473180"/>
                </a:cubicBezTo>
                <a:lnTo>
                  <a:pt x="2104757" y="477518"/>
                </a:lnTo>
                <a:cubicBezTo>
                  <a:pt x="2107362" y="791389"/>
                  <a:pt x="2103612" y="1076987"/>
                  <a:pt x="2106217" y="1390858"/>
                </a:cubicBezTo>
                <a:lnTo>
                  <a:pt x="0" y="1390858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860" y="5375384"/>
            <a:ext cx="484362" cy="472432"/>
          </a:xfrm>
          <a:prstGeom prst="rect">
            <a:avLst/>
          </a:prstGeom>
        </p:spPr>
      </p:pic>
      <p:sp>
        <p:nvSpPr>
          <p:cNvPr id="35" name="L-Shape 14"/>
          <p:cNvSpPr/>
          <p:nvPr/>
        </p:nvSpPr>
        <p:spPr>
          <a:xfrm rot="5400000">
            <a:off x="1619851" y="3266414"/>
            <a:ext cx="3771946" cy="13908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084823"/>
              </p:ext>
            </p:extLst>
          </p:nvPr>
        </p:nvGraphicFramePr>
        <p:xfrm>
          <a:off x="6014134" y="1439268"/>
          <a:ext cx="2149200" cy="27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4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7164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164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40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38" name="Rectangle 37"/>
          <p:cNvSpPr/>
          <p:nvPr/>
        </p:nvSpPr>
        <p:spPr>
          <a:xfrm>
            <a:off x="6619240" y="3539866"/>
            <a:ext cx="953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39" name="Rectangle 38"/>
          <p:cNvSpPr/>
          <p:nvPr/>
        </p:nvSpPr>
        <p:spPr>
          <a:xfrm>
            <a:off x="5897447" y="3539866"/>
            <a:ext cx="9296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6</a:t>
            </a:r>
            <a:endParaRPr lang="en-GB" sz="3300" dirty="0"/>
          </a:p>
        </p:txBody>
      </p:sp>
      <p:sp>
        <p:nvSpPr>
          <p:cNvPr id="40" name="Rectangle 39"/>
          <p:cNvSpPr/>
          <p:nvPr/>
        </p:nvSpPr>
        <p:spPr>
          <a:xfrm>
            <a:off x="7332994" y="3539866"/>
            <a:ext cx="9296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3</a:t>
            </a:r>
            <a:endParaRPr lang="en-GB" sz="3300" dirty="0"/>
          </a:p>
        </p:txBody>
      </p:sp>
      <p:sp>
        <p:nvSpPr>
          <p:cNvPr id="41" name="Rectangle 40"/>
          <p:cNvSpPr/>
          <p:nvPr/>
        </p:nvSpPr>
        <p:spPr>
          <a:xfrm>
            <a:off x="6679222" y="412647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5882600" y="412647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691643" y="360614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238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365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03612" y="36061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603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839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00"/>
                            </p:stCondLst>
                            <p:childTnLst>
                              <p:par>
                                <p:cTn id="18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500"/>
                            </p:stCondLst>
                            <p:childTnLst>
                              <p:par>
                                <p:cTn id="30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33" grpId="0" animBg="1"/>
      <p:bldP spid="33" grpId="1" animBg="1"/>
      <p:bldP spid="35" grpId="0" animBg="1"/>
      <p:bldP spid="35" grpId="1" animBg="1"/>
      <p:bldP spid="35" grpId="2" animBg="1"/>
      <p:bldP spid="38" grpId="0"/>
      <p:bldP spid="39" grpId="0"/>
      <p:bldP spid="40" grpId="0"/>
      <p:bldP spid="41" grpId="0"/>
      <p:bldP spid="42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8767" y="352714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422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273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163" y="1342422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563" y="1951232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62" y="1207843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61" y="1967255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736" y="1587549"/>
            <a:ext cx="484363" cy="47243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79675" y="1428036"/>
            <a:ext cx="529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3504023" y="1562615"/>
            <a:ext cx="529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396" y="1326399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796" y="1935209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788" y="1165051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787" y="1924463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962" y="1544757"/>
            <a:ext cx="484363" cy="47243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0968" y="35235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693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30967" y="35235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695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8767" y="2823901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178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154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8197" y="3342120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505" y="4400254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905" y="5009064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904" y="4265675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903" y="502508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078" y="4645381"/>
            <a:ext cx="484363" cy="472433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645017" y="4485868"/>
            <a:ext cx="529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/>
          </a:p>
        </p:txBody>
      </p:sp>
      <p:sp>
        <p:nvSpPr>
          <p:cNvPr id="28" name="Rectangle 27"/>
          <p:cNvSpPr/>
          <p:nvPr/>
        </p:nvSpPr>
        <p:spPr>
          <a:xfrm>
            <a:off x="4369365" y="4620447"/>
            <a:ext cx="529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738" y="4384231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138" y="4993041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30" y="4222883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29" y="4982295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304" y="4602589"/>
            <a:ext cx="484363" cy="4724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864" y="4000984"/>
            <a:ext cx="484363" cy="4724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238" y="3902909"/>
            <a:ext cx="484363" cy="4724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609" y="3902909"/>
            <a:ext cx="484363" cy="4724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141" y="5211000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419" y="4421750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14" y="4800298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574" y="4788870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351" y="4628631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02" y="4053351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718" y="4352923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714" y="4872687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083" y="5272731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493" y="5331247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647" y="4100682"/>
            <a:ext cx="484363" cy="47243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667" y="5543467"/>
            <a:ext cx="484363" cy="47243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4464434" y="328056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93691F8F-C130-9447-9A29-1DFCBAD621C6}"/>
              </a:ext>
            </a:extLst>
          </p:cNvPr>
          <p:cNvSpPr/>
          <p:nvPr/>
        </p:nvSpPr>
        <p:spPr>
          <a:xfrm rot="2694387">
            <a:off x="3876790" y="234729"/>
            <a:ext cx="789064" cy="789064"/>
          </a:xfrm>
          <a:prstGeom prst="plus">
            <a:avLst>
              <a:gd name="adj" fmla="val 3647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4F38F1-718E-42F5-8C0D-BD74BD115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0509" y="4619649"/>
            <a:ext cx="486000" cy="474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579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" presetClass="exit" presetSubtype="2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/>
      <p:bldP spid="19" grpId="0"/>
      <p:bldP spid="20" grpId="0"/>
      <p:bldP spid="21" grpId="0"/>
      <p:bldP spid="27" grpId="0"/>
      <p:bldP spid="28" grpId="0"/>
      <p:bldP spid="49" grpId="0"/>
      <p:bldP spid="50" grpId="0" animBg="1"/>
      <p:bldP spid="5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6800" y="312246"/>
            <a:ext cx="756391" cy="7563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54816" y="459608"/>
            <a:ext cx="2412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4394" y="1312779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 	407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266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4394" y="1954358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14846" y="193755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4394" y="3865558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	813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4394" y="4507137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35628" y="448421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454727" y="2679818"/>
                <a:ext cx="2329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27" y="2679818"/>
                <a:ext cx="2329999" cy="523220"/>
              </a:xfrm>
              <a:prstGeom prst="rect">
                <a:avLst/>
              </a:prstGeom>
              <a:blipFill>
                <a:blip r:embed="rId7"/>
                <a:stretch>
                  <a:fillRect l="-549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31125" y="2665777"/>
                <a:ext cx="3333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chemeClr val="accent1"/>
                    </a:solidFill>
                  </a:rPr>
                  <a:t>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ten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ones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125" y="2665777"/>
                <a:ext cx="3333354" cy="523220"/>
              </a:xfrm>
              <a:prstGeom prst="rect">
                <a:avLst/>
              </a:prstGeom>
              <a:blipFill>
                <a:blip r:embed="rId8"/>
                <a:stretch>
                  <a:fillRect l="-3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454727" y="5253538"/>
                <a:ext cx="2329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12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27" y="5253538"/>
                <a:ext cx="2329999" cy="523220"/>
              </a:xfrm>
              <a:prstGeom prst="rect">
                <a:avLst/>
              </a:prstGeom>
              <a:blipFill>
                <a:blip r:embed="rId9"/>
                <a:stretch>
                  <a:fillRect l="-549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531125" y="5239497"/>
                <a:ext cx="3333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ten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ones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125" y="5239497"/>
                <a:ext cx="3333354" cy="523220"/>
              </a:xfrm>
              <a:prstGeom prst="rect">
                <a:avLst/>
              </a:prstGeom>
              <a:blipFill>
                <a:blip r:embed="rId10"/>
                <a:stretch>
                  <a:fillRect l="-3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4774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2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10668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275289"/>
              </p:ext>
            </p:extLst>
          </p:nvPr>
        </p:nvGraphicFramePr>
        <p:xfrm>
          <a:off x="42418" y="856859"/>
          <a:ext cx="5186622" cy="4586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617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444304" y="4340622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5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522" y="4554185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7267453"/>
                  </p:ext>
                </p:extLst>
              </p:nvPr>
            </p:nvGraphicFramePr>
            <p:xfrm>
              <a:off x="5462599" y="1459702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9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3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5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7267453"/>
                  </p:ext>
                </p:extLst>
              </p:nvPr>
            </p:nvGraphicFramePr>
            <p:xfrm>
              <a:off x="5462599" y="1459702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b="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9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l="-952" t="-208036" r="-301905" b="-1383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3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5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80" y="1458262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29" y="1458262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164" y="1458262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000" y="1458262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59" y="2806585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52" y="2806585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80" y="2806585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038" y="2807227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879" y="2807227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755" y="1458262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96" y="1458262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863" y="1867696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038" y="1867696"/>
            <a:ext cx="484363" cy="47243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734283" y="2135666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369713" y="2805310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098441" y="3484446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38" y="1896206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80" y="4127337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755" y="412733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59" y="4136403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52" y="4136403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034" y="4136403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213" y="4554185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52" y="4120637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978" y="4120637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814" y="4120637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52" y="4533420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760460" y="2832141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71474" y="4173747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938809" y="4340621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2</a:t>
            </a:r>
            <a:endParaRPr lang="en-GB" sz="44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96" y="1867696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501" y="2291534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676" y="2291534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234" y="2291534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72" y="1476767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765" y="1476767"/>
            <a:ext cx="484363" cy="472433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2261491" y="1506313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641" y="5536002"/>
            <a:ext cx="484363" cy="472433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6568296" y="4126953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305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0" grpId="0" animBg="1"/>
      <p:bldP spid="21" grpId="0" animBg="1"/>
      <p:bldP spid="22" grpId="0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6" grpId="0"/>
      <p:bldP spid="36" grpId="1"/>
      <p:bldP spid="43" grpId="0" animBg="1"/>
      <p:bldP spid="43" grpId="1" animBg="1"/>
      <p:bldP spid="43" grpId="2" animBg="1"/>
      <p:bldP spid="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5025786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0.4|5.2|7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6.6|8.6|14.5|1.2|1|1.1|6.1|2.7|0.9|8.5|3.7|1.3|6.7|0.9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8.5|3.4|6.5|2.9|12.2|9.2|1.8|4.9|8.1|4.5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8|3.4|9.4|1.5|2.1|3.6|1.2|15.2|1.2|1|8.8|1.6|1.6|7.9|1.3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7.6|2.4|5.3|4|7.3|1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9|2.9|9|5.4|5.3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.3|3.8|2|2.4|11.2|2.8|2.5|2.4|7.8|5.8|2.9|9.5|1.1|6.7|13.7|1.5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22A99E-DA0A-4BF0-B528-14C6A6F916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5969</TotalTime>
  <Words>385</Words>
  <Application>Microsoft Office PowerPoint</Application>
  <PresentationFormat>On-screen Show (4:3)</PresentationFormat>
  <Paragraphs>167</Paragraphs>
  <Slides>15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15</vt:i4>
      </vt:variant>
    </vt:vector>
  </HeadingPairs>
  <TitlesOfParts>
    <vt:vector size="29" baseType="lpstr">
      <vt:lpstr>Arial</vt:lpstr>
      <vt:lpstr>Bariol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PowerPoint Presentation</vt:lpstr>
      <vt:lpstr>Have a go at questions 4 – 5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115</cp:revision>
  <dcterms:created xsi:type="dcterms:W3CDTF">2019-07-05T11:02:13Z</dcterms:created>
  <dcterms:modified xsi:type="dcterms:W3CDTF">2021-11-16T21:08:22Z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