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0" r:id="rId4"/>
  </p:sldMasterIdLst>
  <p:notesMasterIdLst>
    <p:notesMasterId r:id="rId12"/>
  </p:notesMasterIdLst>
  <p:sldIdLst>
    <p:sldId id="258" r:id="rId5"/>
    <p:sldId id="264" r:id="rId6"/>
    <p:sldId id="260" r:id="rId7"/>
    <p:sldId id="256" r:id="rId8"/>
    <p:sldId id="278" r:id="rId9"/>
    <p:sldId id="281" r:id="rId10"/>
    <p:sldId id="280" r:id="rId11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6851DD-DDC1-48F4-90D2-3D2BE2903BDF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0B04BB-27AC-48E0-8CE4-C815E695E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940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9" name="Google Shape;279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314163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884605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076013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88811" y="203200"/>
            <a:ext cx="7971488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3097767" y="1057467"/>
            <a:ext cx="5996400" cy="4743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12" name="Google Shape;12;p2"/>
          <p:cNvGrpSpPr/>
          <p:nvPr/>
        </p:nvGrpSpPr>
        <p:grpSpPr>
          <a:xfrm>
            <a:off x="9878353" y="3454833"/>
            <a:ext cx="2254143" cy="2912608"/>
            <a:chOff x="7408764" y="2591125"/>
            <a:chExt cx="1690607" cy="2184456"/>
          </a:xfrm>
        </p:grpSpPr>
        <p:grpSp>
          <p:nvGrpSpPr>
            <p:cNvPr id="13" name="Google Shape;13;p2"/>
            <p:cNvGrpSpPr/>
            <p:nvPr/>
          </p:nvGrpSpPr>
          <p:grpSpPr>
            <a:xfrm>
              <a:off x="7995213" y="4383200"/>
              <a:ext cx="593753" cy="392380"/>
              <a:chOff x="7995213" y="4383200"/>
              <a:chExt cx="593753" cy="392380"/>
            </a:xfrm>
          </p:grpSpPr>
          <p:sp>
            <p:nvSpPr>
              <p:cNvPr id="14" name="Google Shape;14;p2"/>
              <p:cNvSpPr/>
              <p:nvPr/>
            </p:nvSpPr>
            <p:spPr>
              <a:xfrm>
                <a:off x="7995213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5" name="Google Shape;15;p2"/>
              <p:cNvSpPr/>
              <p:nvPr/>
            </p:nvSpPr>
            <p:spPr>
              <a:xfrm flipH="1">
                <a:off x="8457328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16" name="Google Shape;16;p2"/>
            <p:cNvSpPr/>
            <p:nvPr/>
          </p:nvSpPr>
          <p:spPr>
            <a:xfrm rot="1286208">
              <a:off x="8683842" y="4116954"/>
              <a:ext cx="383408" cy="248348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" name="Google Shape;17;p2"/>
            <p:cNvSpPr/>
            <p:nvPr/>
          </p:nvSpPr>
          <p:spPr>
            <a:xfrm rot="7382472">
              <a:off x="7425676" y="4045949"/>
              <a:ext cx="383364" cy="248319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8" name="Google Shape;18;p2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716146" y="2591125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" name="Google Shape;19;p2"/>
            <p:cNvSpPr/>
            <p:nvPr/>
          </p:nvSpPr>
          <p:spPr>
            <a:xfrm>
              <a:off x="8291550" y="3767976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8002284" y="3780499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21;p2"/>
            <p:cNvSpPr/>
            <p:nvPr/>
          </p:nvSpPr>
          <p:spPr>
            <a:xfrm rot="2699884">
              <a:off x="7991638" y="3650470"/>
              <a:ext cx="524796" cy="584716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22" name="Google Shape;22;p2"/>
          <p:cNvGrpSpPr/>
          <p:nvPr/>
        </p:nvGrpSpPr>
        <p:grpSpPr>
          <a:xfrm>
            <a:off x="232140" y="4021791"/>
            <a:ext cx="2081411" cy="2351797"/>
            <a:chOff x="174105" y="3016343"/>
            <a:chExt cx="1561058" cy="1763848"/>
          </a:xfrm>
        </p:grpSpPr>
        <p:grpSp>
          <p:nvGrpSpPr>
            <p:cNvPr id="23" name="Google Shape;23;p2"/>
            <p:cNvGrpSpPr/>
            <p:nvPr/>
          </p:nvGrpSpPr>
          <p:grpSpPr>
            <a:xfrm>
              <a:off x="878674" y="4387822"/>
              <a:ext cx="477532" cy="392369"/>
              <a:chOff x="3019540" y="1608452"/>
              <a:chExt cx="440488" cy="361931"/>
            </a:xfrm>
          </p:grpSpPr>
          <p:sp>
            <p:nvSpPr>
              <p:cNvPr id="24" name="Google Shape;24;p2"/>
              <p:cNvSpPr/>
              <p:nvPr/>
            </p:nvSpPr>
            <p:spPr>
              <a:xfrm flipH="1">
                <a:off x="3338602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5" name="Google Shape;25;p2"/>
              <p:cNvSpPr/>
              <p:nvPr/>
            </p:nvSpPr>
            <p:spPr>
              <a:xfrm flipH="1">
                <a:off x="3019540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26" name="Google Shape;26;p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flipH="1">
              <a:off x="327482" y="3016343"/>
              <a:ext cx="1407681" cy="14592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Google Shape;27;p2"/>
            <p:cNvSpPr/>
            <p:nvPr/>
          </p:nvSpPr>
          <p:spPr>
            <a:xfrm rot="-10145659">
              <a:off x="200227" y="39366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8" name="Google Shape;28;p2"/>
            <p:cNvSpPr/>
            <p:nvPr/>
          </p:nvSpPr>
          <p:spPr>
            <a:xfrm flipH="1">
              <a:off x="1077809" y="34433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29;p2"/>
            <p:cNvSpPr/>
            <p:nvPr/>
          </p:nvSpPr>
          <p:spPr>
            <a:xfrm flipH="1">
              <a:off x="1394530" y="34185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33233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oogle Shape;31;p3"/>
          <p:cNvGrpSpPr/>
          <p:nvPr/>
        </p:nvGrpSpPr>
        <p:grpSpPr>
          <a:xfrm>
            <a:off x="9898259" y="3731649"/>
            <a:ext cx="2157259" cy="2438739"/>
            <a:chOff x="7423694" y="2798737"/>
            <a:chExt cx="1617944" cy="1829054"/>
          </a:xfrm>
        </p:grpSpPr>
        <p:grpSp>
          <p:nvGrpSpPr>
            <p:cNvPr id="32" name="Google Shape;32;p3"/>
            <p:cNvGrpSpPr/>
            <p:nvPr/>
          </p:nvGrpSpPr>
          <p:grpSpPr>
            <a:xfrm flipH="1">
              <a:off x="7859537" y="4235422"/>
              <a:ext cx="477532" cy="392369"/>
              <a:chOff x="3019540" y="1608452"/>
              <a:chExt cx="440488" cy="361931"/>
            </a:xfrm>
          </p:grpSpPr>
          <p:sp>
            <p:nvSpPr>
              <p:cNvPr id="33" name="Google Shape;33;p3"/>
              <p:cNvSpPr/>
              <p:nvPr/>
            </p:nvSpPr>
            <p:spPr>
              <a:xfrm flipH="1">
                <a:off x="3338602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4" name="Google Shape;34;p3"/>
              <p:cNvSpPr/>
              <p:nvPr/>
            </p:nvSpPr>
            <p:spPr>
              <a:xfrm flipH="1">
                <a:off x="3019540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35" name="Google Shape;35;p3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7423694" y="2798737"/>
              <a:ext cx="1541746" cy="15056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" name="Google Shape;36;p3"/>
            <p:cNvSpPr/>
            <p:nvPr/>
          </p:nvSpPr>
          <p:spPr>
            <a:xfrm rot="10145659" flipH="1">
              <a:off x="8744442" y="37842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7" name="Google Shape;37;p3"/>
            <p:cNvSpPr/>
            <p:nvPr/>
          </p:nvSpPr>
          <p:spPr>
            <a:xfrm>
              <a:off x="8145101" y="35195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" name="Google Shape;38;p3"/>
            <p:cNvSpPr/>
            <p:nvPr/>
          </p:nvSpPr>
          <p:spPr>
            <a:xfrm>
              <a:off x="7846505" y="34947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9" name="Google Shape;39;p3"/>
          <p:cNvGrpSpPr/>
          <p:nvPr/>
        </p:nvGrpSpPr>
        <p:grpSpPr>
          <a:xfrm>
            <a:off x="313319" y="3786651"/>
            <a:ext cx="2180716" cy="2377589"/>
            <a:chOff x="234989" y="2839988"/>
            <a:chExt cx="1635537" cy="1783192"/>
          </a:xfrm>
        </p:grpSpPr>
        <p:grpSp>
          <p:nvGrpSpPr>
            <p:cNvPr id="40" name="Google Shape;40;p3"/>
            <p:cNvGrpSpPr/>
            <p:nvPr/>
          </p:nvGrpSpPr>
          <p:grpSpPr>
            <a:xfrm>
              <a:off x="782412" y="4230800"/>
              <a:ext cx="593753" cy="392380"/>
              <a:chOff x="7919013" y="4383200"/>
              <a:chExt cx="593753" cy="392380"/>
            </a:xfrm>
          </p:grpSpPr>
          <p:sp>
            <p:nvSpPr>
              <p:cNvPr id="41" name="Google Shape;41;p3"/>
              <p:cNvSpPr/>
              <p:nvPr/>
            </p:nvSpPr>
            <p:spPr>
              <a:xfrm>
                <a:off x="7919013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42" name="Google Shape;42;p3"/>
              <p:cNvSpPr/>
              <p:nvPr/>
            </p:nvSpPr>
            <p:spPr>
              <a:xfrm flipH="1">
                <a:off x="8381128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43" name="Google Shape;43;p3"/>
            <p:cNvSpPr/>
            <p:nvPr/>
          </p:nvSpPr>
          <p:spPr>
            <a:xfrm rot="-8639560">
              <a:off x="305426" y="3422808"/>
              <a:ext cx="383356" cy="248314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4" name="Google Shape;44;p3"/>
            <p:cNvSpPr/>
            <p:nvPr/>
          </p:nvSpPr>
          <p:spPr>
            <a:xfrm rot="8639560" flipH="1">
              <a:off x="1450801" y="3422808"/>
              <a:ext cx="383356" cy="248314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45" name="Google Shape;45;p3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34989" y="2839988"/>
              <a:ext cx="1598465" cy="146441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" name="Google Shape;46;p3"/>
            <p:cNvSpPr/>
            <p:nvPr/>
          </p:nvSpPr>
          <p:spPr>
            <a:xfrm>
              <a:off x="1154950" y="3615576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47;p3"/>
            <p:cNvSpPr/>
            <p:nvPr/>
          </p:nvSpPr>
          <p:spPr>
            <a:xfrm>
              <a:off x="865684" y="3628099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" name="Google Shape;48;p3"/>
            <p:cNvSpPr/>
            <p:nvPr/>
          </p:nvSpPr>
          <p:spPr>
            <a:xfrm>
              <a:off x="937638" y="3714775"/>
              <a:ext cx="264300" cy="2643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  <p:pic>
        <p:nvPicPr>
          <p:cNvPr id="49" name="Google Shape;49;p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88811" y="203200"/>
            <a:ext cx="7971488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3"/>
          <p:cNvSpPr txBox="1">
            <a:spLocks noGrp="1"/>
          </p:cNvSpPr>
          <p:nvPr>
            <p:ph type="ctrTitle"/>
          </p:nvPr>
        </p:nvSpPr>
        <p:spPr>
          <a:xfrm>
            <a:off x="3110200" y="2489633"/>
            <a:ext cx="5971600" cy="134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1" name="Google Shape;51;p3"/>
          <p:cNvSpPr txBox="1">
            <a:spLocks noGrp="1"/>
          </p:cNvSpPr>
          <p:nvPr>
            <p:ph type="subTitle" idx="1"/>
          </p:nvPr>
        </p:nvSpPr>
        <p:spPr>
          <a:xfrm>
            <a:off x="3110200" y="3962367"/>
            <a:ext cx="5971600" cy="406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1pPr>
            <a:lvl2pPr lvl="1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2pPr>
            <a:lvl3pPr lvl="2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3pPr>
            <a:lvl4pPr lvl="3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4pPr>
            <a:lvl5pPr lvl="4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5pPr>
            <a:lvl6pPr lvl="5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6pPr>
            <a:lvl7pPr lvl="6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7pPr>
            <a:lvl8pPr lvl="7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8pPr>
            <a:lvl9pPr lvl="8" algn="ctr" rtl="0">
              <a:spcBef>
                <a:spcPts val="1067"/>
              </a:spcBef>
              <a:spcAft>
                <a:spcPts val="1067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66918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Google Shape;53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899351" y="367626"/>
            <a:ext cx="6343231" cy="6069281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Google Shape;54;p4"/>
          <p:cNvSpPr txBox="1">
            <a:spLocks noGrp="1"/>
          </p:cNvSpPr>
          <p:nvPr>
            <p:ph type="body" idx="1"/>
          </p:nvPr>
        </p:nvSpPr>
        <p:spPr>
          <a:xfrm>
            <a:off x="2428867" y="1352600"/>
            <a:ext cx="4896000" cy="4152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609585" lvl="0" indent="-47412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➜"/>
              <a:defRPr i="1">
                <a:solidFill>
                  <a:schemeClr val="dk1"/>
                </a:solidFill>
              </a:defRPr>
            </a:lvl1pPr>
            <a:lvl2pPr marL="1219170" lvl="1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2pPr>
            <a:lvl3pPr marL="1828754" lvl="2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3pPr>
            <a:lvl4pPr marL="2438339" lvl="3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4pPr>
            <a:lvl5pPr marL="3047924" lvl="4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5pPr>
            <a:lvl6pPr marL="3657509" lvl="5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6pPr>
            <a:lvl7pPr marL="4267093" lvl="6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●"/>
              <a:defRPr i="1">
                <a:solidFill>
                  <a:schemeClr val="dk1"/>
                </a:solidFill>
              </a:defRPr>
            </a:lvl7pPr>
            <a:lvl8pPr marL="4876678" lvl="7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○"/>
              <a:defRPr i="1">
                <a:solidFill>
                  <a:schemeClr val="dk1"/>
                </a:solidFill>
              </a:defRPr>
            </a:lvl8pPr>
            <a:lvl9pPr marL="5486263" lvl="8" indent="-507987" algn="ctr" rtl="0">
              <a:spcBef>
                <a:spcPts val="1067"/>
              </a:spcBef>
              <a:spcAft>
                <a:spcPts val="1067"/>
              </a:spcAft>
              <a:buClr>
                <a:schemeClr val="dk1"/>
              </a:buClr>
              <a:buSzPts val="2400"/>
              <a:buChar char="■"/>
              <a:defRPr i="1">
                <a:solidFill>
                  <a:schemeClr val="dk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5" name="Google Shape;55;p4"/>
          <p:cNvSpPr txBox="1"/>
          <p:nvPr/>
        </p:nvSpPr>
        <p:spPr>
          <a:xfrm>
            <a:off x="3572000" y="367625"/>
            <a:ext cx="26096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8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rPr>
              <a:t>“</a:t>
            </a:r>
            <a:endParaRPr sz="12800">
              <a:solidFill>
                <a:schemeClr val="dk1"/>
              </a:solidFill>
              <a:latin typeface="Walter Turncoat"/>
              <a:ea typeface="Walter Turncoat"/>
              <a:cs typeface="Walter Turncoat"/>
              <a:sym typeface="Walter Turncoat"/>
            </a:endParaRPr>
          </a:p>
        </p:txBody>
      </p:sp>
      <p:sp>
        <p:nvSpPr>
          <p:cNvPr id="56" name="Google Shape;56;p4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57" name="Google Shape;57;p4"/>
          <p:cNvGrpSpPr/>
          <p:nvPr/>
        </p:nvGrpSpPr>
        <p:grpSpPr>
          <a:xfrm>
            <a:off x="8103128" y="3228701"/>
            <a:ext cx="2203449" cy="2922639"/>
            <a:chOff x="6077345" y="2421525"/>
            <a:chExt cx="1652587" cy="2191979"/>
          </a:xfrm>
        </p:grpSpPr>
        <p:sp>
          <p:nvSpPr>
            <p:cNvPr id="58" name="Google Shape;58;p4"/>
            <p:cNvSpPr/>
            <p:nvPr/>
          </p:nvSpPr>
          <p:spPr>
            <a:xfrm rot="-9402089">
              <a:off x="6110823" y="3129898"/>
              <a:ext cx="383368" cy="248322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59" name="Google Shape;59;p4"/>
            <p:cNvGrpSpPr/>
            <p:nvPr/>
          </p:nvGrpSpPr>
          <p:grpSpPr>
            <a:xfrm flipH="1">
              <a:off x="6683849" y="4221134"/>
              <a:ext cx="477532" cy="392369"/>
              <a:chOff x="4104022" y="1595273"/>
              <a:chExt cx="440488" cy="361931"/>
            </a:xfrm>
          </p:grpSpPr>
          <p:sp>
            <p:nvSpPr>
              <p:cNvPr id="60" name="Google Shape;60;p4"/>
              <p:cNvSpPr/>
              <p:nvPr/>
            </p:nvSpPr>
            <p:spPr>
              <a:xfrm flipH="1">
                <a:off x="4423085" y="159527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1" name="Google Shape;61;p4"/>
              <p:cNvSpPr/>
              <p:nvPr/>
            </p:nvSpPr>
            <p:spPr>
              <a:xfrm flipH="1">
                <a:off x="4104022" y="159527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62" name="Google Shape;62;p4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346671" y="2421525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3" name="Google Shape;63;p4"/>
            <p:cNvSpPr/>
            <p:nvPr/>
          </p:nvSpPr>
          <p:spPr>
            <a:xfrm rot="10145659" flipH="1">
              <a:off x="7432735" y="3653264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4" name="Google Shape;64;p4"/>
            <p:cNvSpPr/>
            <p:nvPr/>
          </p:nvSpPr>
          <p:spPr>
            <a:xfrm>
              <a:off x="6833395" y="3388622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" name="Google Shape;65;p4"/>
            <p:cNvSpPr/>
            <p:nvPr/>
          </p:nvSpPr>
          <p:spPr>
            <a:xfrm>
              <a:off x="6534799" y="3363823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04994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5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69" name="Google Shape;69;p5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8222800" cy="439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/>
            </a:lvl1pPr>
            <a:lvl2pPr marL="1219170" lvl="1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2pPr>
            <a:lvl3pPr marL="1828754" lvl="2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3pPr>
            <a:lvl4pPr marL="2438339" lvl="3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4pPr>
            <a:lvl5pPr marL="3047924" lvl="4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5pPr>
            <a:lvl6pPr marL="3657509" lvl="5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6pPr>
            <a:lvl7pPr marL="4267093" lvl="6" indent="-507987" rtl="0">
              <a:spcBef>
                <a:spcPts val="1067"/>
              </a:spcBef>
              <a:spcAft>
                <a:spcPts val="0"/>
              </a:spcAft>
              <a:buSzPts val="2400"/>
              <a:buChar char="●"/>
              <a:defRPr/>
            </a:lvl7pPr>
            <a:lvl8pPr marL="4876678" lvl="7" indent="-507987" rtl="0">
              <a:spcBef>
                <a:spcPts val="1067"/>
              </a:spcBef>
              <a:spcAft>
                <a:spcPts val="0"/>
              </a:spcAft>
              <a:buSzPts val="2400"/>
              <a:buChar char="○"/>
              <a:defRPr/>
            </a:lvl8pPr>
            <a:lvl9pPr marL="5486263" lvl="8" indent="-507987" rtl="0">
              <a:spcBef>
                <a:spcPts val="1067"/>
              </a:spcBef>
              <a:spcAft>
                <a:spcPts val="1067"/>
              </a:spcAft>
              <a:buSzPts val="24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0" name="Google Shape;70;p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71" name="Google Shape;71;p5"/>
          <p:cNvGrpSpPr/>
          <p:nvPr/>
        </p:nvGrpSpPr>
        <p:grpSpPr>
          <a:xfrm>
            <a:off x="9802133" y="3711566"/>
            <a:ext cx="2151784" cy="2373097"/>
            <a:chOff x="7351600" y="2783674"/>
            <a:chExt cx="1613838" cy="1779823"/>
          </a:xfrm>
        </p:grpSpPr>
        <p:grpSp>
          <p:nvGrpSpPr>
            <p:cNvPr id="72" name="Google Shape;72;p5"/>
            <p:cNvGrpSpPr/>
            <p:nvPr/>
          </p:nvGrpSpPr>
          <p:grpSpPr>
            <a:xfrm flipH="1">
              <a:off x="7859537" y="4171128"/>
              <a:ext cx="477532" cy="392369"/>
              <a:chOff x="3019540" y="1549146"/>
              <a:chExt cx="440488" cy="361931"/>
            </a:xfrm>
          </p:grpSpPr>
          <p:sp>
            <p:nvSpPr>
              <p:cNvPr id="73" name="Google Shape;73;p5"/>
              <p:cNvSpPr/>
              <p:nvPr/>
            </p:nvSpPr>
            <p:spPr>
              <a:xfrm flipH="1">
                <a:off x="3338602" y="1549146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74" name="Google Shape;74;p5"/>
              <p:cNvSpPr/>
              <p:nvPr/>
            </p:nvSpPr>
            <p:spPr>
              <a:xfrm flipH="1">
                <a:off x="3019540" y="1549146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75" name="Google Shape;75;p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51600" y="2783674"/>
              <a:ext cx="1457782" cy="148391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6" name="Google Shape;76;p5"/>
            <p:cNvSpPr/>
            <p:nvPr/>
          </p:nvSpPr>
          <p:spPr>
            <a:xfrm rot="10145659" flipH="1">
              <a:off x="8668242" y="38604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7" name="Google Shape;77;p5"/>
            <p:cNvSpPr/>
            <p:nvPr/>
          </p:nvSpPr>
          <p:spPr>
            <a:xfrm>
              <a:off x="8068901" y="35957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" name="Google Shape;78;p5"/>
            <p:cNvSpPr/>
            <p:nvPr/>
          </p:nvSpPr>
          <p:spPr>
            <a:xfrm>
              <a:off x="7770305" y="35709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90975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857417" y="1181100"/>
            <a:ext cx="4804667" cy="4984765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flipH="1">
            <a:off x="1529917" y="1752601"/>
            <a:ext cx="4804667" cy="4718068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6"/>
          <p:cNvSpPr txBox="1">
            <a:spLocks noGrp="1"/>
          </p:cNvSpPr>
          <p:nvPr>
            <p:ph type="title"/>
          </p:nvPr>
        </p:nvSpPr>
        <p:spPr>
          <a:xfrm>
            <a:off x="1984600" y="324100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3" name="Google Shape;83;p6"/>
          <p:cNvSpPr txBox="1">
            <a:spLocks noGrp="1"/>
          </p:cNvSpPr>
          <p:nvPr>
            <p:ph type="body" idx="1"/>
          </p:nvPr>
        </p:nvSpPr>
        <p:spPr>
          <a:xfrm>
            <a:off x="2257433" y="2157867"/>
            <a:ext cx="3346400" cy="38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 sz="2667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4" name="Google Shape;84;p6"/>
          <p:cNvSpPr txBox="1">
            <a:spLocks noGrp="1"/>
          </p:cNvSpPr>
          <p:nvPr>
            <p:ph type="body" idx="2"/>
          </p:nvPr>
        </p:nvSpPr>
        <p:spPr>
          <a:xfrm>
            <a:off x="6586565" y="1751467"/>
            <a:ext cx="3346400" cy="38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 sz="2667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5" name="Google Shape;85;p6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86" name="Google Shape;86;p6"/>
          <p:cNvGrpSpPr/>
          <p:nvPr/>
        </p:nvGrpSpPr>
        <p:grpSpPr>
          <a:xfrm>
            <a:off x="10484548" y="3956534"/>
            <a:ext cx="1894120" cy="1701300"/>
            <a:chOff x="7863411" y="2967400"/>
            <a:chExt cx="1420590" cy="1275975"/>
          </a:xfrm>
        </p:grpSpPr>
        <p:grpSp>
          <p:nvGrpSpPr>
            <p:cNvPr id="87" name="Google Shape;87;p6"/>
            <p:cNvGrpSpPr/>
            <p:nvPr/>
          </p:nvGrpSpPr>
          <p:grpSpPr>
            <a:xfrm>
              <a:off x="8277250" y="3881444"/>
              <a:ext cx="440488" cy="361931"/>
              <a:chOff x="8277250" y="3881444"/>
              <a:chExt cx="440488" cy="36193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8277250" y="3881444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9" name="Google Shape;89;p6"/>
              <p:cNvSpPr/>
              <p:nvPr/>
            </p:nvSpPr>
            <p:spPr>
              <a:xfrm>
                <a:off x="8596313" y="3881444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90" name="Google Shape;90;p6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863411" y="2967400"/>
              <a:ext cx="1420590" cy="98242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1" name="Google Shape;91;p6"/>
            <p:cNvSpPr/>
            <p:nvPr/>
          </p:nvSpPr>
          <p:spPr>
            <a:xfrm>
              <a:off x="8535376" y="3335872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" name="Google Shape;92;p6"/>
            <p:cNvSpPr/>
            <p:nvPr/>
          </p:nvSpPr>
          <p:spPr>
            <a:xfrm>
              <a:off x="8236780" y="3311073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3" name="Google Shape;93;p6"/>
          <p:cNvGrpSpPr/>
          <p:nvPr/>
        </p:nvGrpSpPr>
        <p:grpSpPr>
          <a:xfrm>
            <a:off x="-276199" y="3949480"/>
            <a:ext cx="1715777" cy="2114779"/>
            <a:chOff x="-207150" y="2962110"/>
            <a:chExt cx="1286833" cy="1586084"/>
          </a:xfrm>
        </p:grpSpPr>
        <p:grpSp>
          <p:nvGrpSpPr>
            <p:cNvPr id="94" name="Google Shape;94;p6"/>
            <p:cNvGrpSpPr/>
            <p:nvPr/>
          </p:nvGrpSpPr>
          <p:grpSpPr>
            <a:xfrm>
              <a:off x="120475" y="4186263"/>
              <a:ext cx="547675" cy="361931"/>
              <a:chOff x="120475" y="4186263"/>
              <a:chExt cx="547675" cy="361931"/>
            </a:xfrm>
          </p:grpSpPr>
          <p:sp>
            <p:nvSpPr>
              <p:cNvPr id="95" name="Google Shape;95;p6"/>
              <p:cNvSpPr/>
              <p:nvPr/>
            </p:nvSpPr>
            <p:spPr>
              <a:xfrm>
                <a:off x="120475" y="418626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96" name="Google Shape;96;p6"/>
              <p:cNvSpPr/>
              <p:nvPr/>
            </p:nvSpPr>
            <p:spPr>
              <a:xfrm flipH="1">
                <a:off x="546725" y="418626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97" name="Google Shape;97;p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-207150" y="2962110"/>
              <a:ext cx="1286833" cy="130529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8" name="Google Shape;98;p6"/>
            <p:cNvSpPr/>
            <p:nvPr/>
          </p:nvSpPr>
          <p:spPr>
            <a:xfrm rot="10576116">
              <a:off x="213730" y="3649426"/>
              <a:ext cx="145541" cy="14604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9" name="Google Shape;99;p6"/>
            <p:cNvSpPr/>
            <p:nvPr/>
          </p:nvSpPr>
          <p:spPr>
            <a:xfrm rot="10598995">
              <a:off x="532326" y="3669443"/>
              <a:ext cx="127326" cy="132204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" name="Google Shape;100;p6"/>
            <p:cNvSpPr/>
            <p:nvPr/>
          </p:nvSpPr>
          <p:spPr>
            <a:xfrm rot="2878168">
              <a:off x="140003" y="3477827"/>
              <a:ext cx="592515" cy="660127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286966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Google Shape;102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7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04" name="Google Shape;104;p7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5" name="Google Shape;105;p7"/>
          <p:cNvSpPr txBox="1">
            <a:spLocks noGrp="1"/>
          </p:cNvSpPr>
          <p:nvPr>
            <p:ph type="body" idx="2"/>
          </p:nvPr>
        </p:nvSpPr>
        <p:spPr>
          <a:xfrm>
            <a:off x="3561433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6" name="Google Shape;106;p7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sp>
        <p:nvSpPr>
          <p:cNvPr id="107" name="Google Shape;107;p7"/>
          <p:cNvSpPr txBox="1">
            <a:spLocks noGrp="1"/>
          </p:cNvSpPr>
          <p:nvPr>
            <p:ph type="body" idx="3"/>
          </p:nvPr>
        </p:nvSpPr>
        <p:spPr>
          <a:xfrm>
            <a:off x="6392035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108" name="Google Shape;108;p7"/>
          <p:cNvGrpSpPr/>
          <p:nvPr/>
        </p:nvGrpSpPr>
        <p:grpSpPr>
          <a:xfrm>
            <a:off x="9871030" y="3834795"/>
            <a:ext cx="2175500" cy="2377047"/>
            <a:chOff x="7403272" y="2876096"/>
            <a:chExt cx="1631625" cy="1782785"/>
          </a:xfrm>
        </p:grpSpPr>
        <p:sp>
          <p:nvSpPr>
            <p:cNvPr id="109" name="Google Shape;109;p7"/>
            <p:cNvSpPr/>
            <p:nvPr/>
          </p:nvSpPr>
          <p:spPr>
            <a:xfrm rot="5652216" flipH="1">
              <a:off x="7426337" y="4025462"/>
              <a:ext cx="250048" cy="278597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0" name="Google Shape;110;p7"/>
            <p:cNvSpPr/>
            <p:nvPr/>
          </p:nvSpPr>
          <p:spPr>
            <a:xfrm rot="682371">
              <a:off x="8759823" y="3818276"/>
              <a:ext cx="250059" cy="278610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1" name="Google Shape;111;p7"/>
            <p:cNvSpPr/>
            <p:nvPr/>
          </p:nvSpPr>
          <p:spPr>
            <a:xfrm>
              <a:off x="7919513" y="4266500"/>
              <a:ext cx="131637" cy="392380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" name="Google Shape;112;p7"/>
            <p:cNvSpPr/>
            <p:nvPr/>
          </p:nvSpPr>
          <p:spPr>
            <a:xfrm flipH="1">
              <a:off x="8381628" y="4266500"/>
              <a:ext cx="131637" cy="392380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13" name="Google Shape;113;p7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45529" y="2876096"/>
              <a:ext cx="1541746" cy="15056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4" name="Google Shape;114;p7"/>
            <p:cNvSpPr/>
            <p:nvPr/>
          </p:nvSpPr>
          <p:spPr>
            <a:xfrm rot="-372207">
              <a:off x="8259436" y="3705061"/>
              <a:ext cx="146088" cy="146598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" name="Google Shape;115;p7"/>
            <p:cNvSpPr/>
            <p:nvPr/>
          </p:nvSpPr>
          <p:spPr>
            <a:xfrm rot="-335960">
              <a:off x="7958498" y="3711971"/>
              <a:ext cx="127095" cy="131964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" name="Google Shape;116;p7"/>
            <p:cNvSpPr/>
            <p:nvPr/>
          </p:nvSpPr>
          <p:spPr>
            <a:xfrm>
              <a:off x="8101006" y="3969538"/>
              <a:ext cx="139200" cy="2073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</p:spTree>
    <p:extLst>
      <p:ext uri="{BB962C8B-B14F-4D97-AF65-F5344CB8AC3E}">
        <p14:creationId xmlns:p14="http://schemas.microsoft.com/office/powerpoint/2010/main" val="4120742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8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20" name="Google Shape;120;p8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21" name="Google Shape;121;p8"/>
          <p:cNvGrpSpPr/>
          <p:nvPr/>
        </p:nvGrpSpPr>
        <p:grpSpPr>
          <a:xfrm>
            <a:off x="9927368" y="4323004"/>
            <a:ext cx="2117537" cy="1820637"/>
            <a:chOff x="7445525" y="3242253"/>
            <a:chExt cx="1588153" cy="1365478"/>
          </a:xfrm>
        </p:grpSpPr>
        <p:sp>
          <p:nvSpPr>
            <p:cNvPr id="122" name="Google Shape;122;p8"/>
            <p:cNvSpPr/>
            <p:nvPr/>
          </p:nvSpPr>
          <p:spPr>
            <a:xfrm rot="-5872103">
              <a:off x="8672932" y="4104027"/>
              <a:ext cx="250054" cy="27860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123" name="Google Shape;123;p8"/>
            <p:cNvGrpSpPr/>
            <p:nvPr/>
          </p:nvGrpSpPr>
          <p:grpSpPr>
            <a:xfrm>
              <a:off x="7865288" y="4245800"/>
              <a:ext cx="440488" cy="361931"/>
              <a:chOff x="7865288" y="4245800"/>
              <a:chExt cx="440488" cy="361931"/>
            </a:xfrm>
          </p:grpSpPr>
          <p:sp>
            <p:nvSpPr>
              <p:cNvPr id="124" name="Google Shape;124;p8"/>
              <p:cNvSpPr/>
              <p:nvPr/>
            </p:nvSpPr>
            <p:spPr>
              <a:xfrm>
                <a:off x="7865288" y="4245800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25" name="Google Shape;125;p8"/>
              <p:cNvSpPr/>
              <p:nvPr/>
            </p:nvSpPr>
            <p:spPr>
              <a:xfrm>
                <a:off x="8184350" y="4245800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126" name="Google Shape;126;p8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45525" y="3242253"/>
              <a:ext cx="1588153" cy="109831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7" name="Google Shape;127;p8"/>
            <p:cNvSpPr/>
            <p:nvPr/>
          </p:nvSpPr>
          <p:spPr>
            <a:xfrm>
              <a:off x="8118901" y="38001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" name="Google Shape;128;p8"/>
            <p:cNvSpPr/>
            <p:nvPr/>
          </p:nvSpPr>
          <p:spPr>
            <a:xfrm>
              <a:off x="7820305" y="37753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9" name="Google Shape;129;p8"/>
            <p:cNvSpPr/>
            <p:nvPr/>
          </p:nvSpPr>
          <p:spPr>
            <a:xfrm rot="-1604051">
              <a:off x="8055619" y="3998073"/>
              <a:ext cx="123815" cy="80218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0" name="Google Shape;130;p8"/>
            <p:cNvSpPr/>
            <p:nvPr/>
          </p:nvSpPr>
          <p:spPr>
            <a:xfrm>
              <a:off x="7606243" y="4075800"/>
              <a:ext cx="383500" cy="87900"/>
            </a:xfrm>
            <a:custGeom>
              <a:avLst/>
              <a:gdLst/>
              <a:ahLst/>
              <a:cxnLst/>
              <a:rect l="l" t="t" r="r" b="b"/>
              <a:pathLst>
                <a:path w="15340" h="3516" extrusionOk="0">
                  <a:moveTo>
                    <a:pt x="142" y="0"/>
                  </a:moveTo>
                  <a:cubicBezTo>
                    <a:pt x="-1459" y="4812"/>
                    <a:pt x="11754" y="4305"/>
                    <a:pt x="15340" y="719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67960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- Round">
  <p:cSld name="Title only - Round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Google Shape;132;p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62891" y="266033"/>
            <a:ext cx="9630412" cy="6388768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9"/>
          <p:cNvSpPr txBox="1">
            <a:spLocks noGrp="1"/>
          </p:cNvSpPr>
          <p:nvPr>
            <p:ph type="title"/>
          </p:nvPr>
        </p:nvSpPr>
        <p:spPr>
          <a:xfrm>
            <a:off x="1793867" y="1032133"/>
            <a:ext cx="61880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34" name="Google Shape;134;p9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35" name="Google Shape;135;p9"/>
          <p:cNvGrpSpPr/>
          <p:nvPr/>
        </p:nvGrpSpPr>
        <p:grpSpPr>
          <a:xfrm>
            <a:off x="9789410" y="4042658"/>
            <a:ext cx="2151095" cy="2272417"/>
            <a:chOff x="7342057" y="3031993"/>
            <a:chExt cx="1613321" cy="1704313"/>
          </a:xfrm>
        </p:grpSpPr>
        <p:sp>
          <p:nvSpPr>
            <p:cNvPr id="136" name="Google Shape;136;p9"/>
            <p:cNvSpPr/>
            <p:nvPr/>
          </p:nvSpPr>
          <p:spPr>
            <a:xfrm>
              <a:off x="7655725" y="4421975"/>
              <a:ext cx="278600" cy="30005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7" name="Google Shape;137;p9"/>
            <p:cNvSpPr/>
            <p:nvPr/>
          </p:nvSpPr>
          <p:spPr>
            <a:xfrm>
              <a:off x="8085538" y="4374375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38" name="Google Shape;138;p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42057" y="3031993"/>
              <a:ext cx="1407681" cy="14592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9" name="Google Shape;139;p9"/>
            <p:cNvSpPr/>
            <p:nvPr/>
          </p:nvSpPr>
          <p:spPr>
            <a:xfrm>
              <a:off x="8073651" y="356444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" name="Google Shape;140;p9"/>
            <p:cNvSpPr/>
            <p:nvPr/>
          </p:nvSpPr>
          <p:spPr>
            <a:xfrm>
              <a:off x="7775055" y="353964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" name="Google Shape;141;p9"/>
            <p:cNvSpPr/>
            <p:nvPr/>
          </p:nvSpPr>
          <p:spPr>
            <a:xfrm rot="-702395">
              <a:off x="8679665" y="3633972"/>
              <a:ext cx="250050" cy="278600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15917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10"/>
          <p:cNvSpPr txBox="1">
            <a:spLocks noGrp="1"/>
          </p:cNvSpPr>
          <p:nvPr>
            <p:ph type="body" idx="1"/>
          </p:nvPr>
        </p:nvSpPr>
        <p:spPr>
          <a:xfrm>
            <a:off x="581033" y="5875067"/>
            <a:ext cx="8467600" cy="42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304792" rtl="0">
              <a:spcBef>
                <a:spcPts val="0"/>
              </a:spcBef>
              <a:spcAft>
                <a:spcPts val="1067"/>
              </a:spcAft>
              <a:buSzPts val="1800"/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5" name="Google Shape;145;p10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46" name="Google Shape;146;p10"/>
          <p:cNvGrpSpPr/>
          <p:nvPr/>
        </p:nvGrpSpPr>
        <p:grpSpPr>
          <a:xfrm>
            <a:off x="9580228" y="3562067"/>
            <a:ext cx="2236673" cy="2795575"/>
            <a:chOff x="7185170" y="2671550"/>
            <a:chExt cx="1677505" cy="2096681"/>
          </a:xfrm>
        </p:grpSpPr>
        <p:sp>
          <p:nvSpPr>
            <p:cNvPr id="147" name="Google Shape;147;p10"/>
            <p:cNvSpPr/>
            <p:nvPr/>
          </p:nvSpPr>
          <p:spPr>
            <a:xfrm>
              <a:off x="7185170" y="4136225"/>
              <a:ext cx="430080" cy="200025"/>
            </a:xfrm>
            <a:custGeom>
              <a:avLst/>
              <a:gdLst/>
              <a:ahLst/>
              <a:cxnLst/>
              <a:rect l="l" t="t" r="r" b="b"/>
              <a:pathLst>
                <a:path w="12288" h="5715" extrusionOk="0">
                  <a:moveTo>
                    <a:pt x="12288" y="0"/>
                  </a:moveTo>
                  <a:cubicBezTo>
                    <a:pt x="9576" y="3613"/>
                    <a:pt x="4517" y="5715"/>
                    <a:pt x="0" y="5715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8" name="Google Shape;148;p10"/>
            <p:cNvSpPr/>
            <p:nvPr/>
          </p:nvSpPr>
          <p:spPr>
            <a:xfrm>
              <a:off x="8608225" y="4085363"/>
              <a:ext cx="254450" cy="250875"/>
            </a:xfrm>
            <a:custGeom>
              <a:avLst/>
              <a:gdLst/>
              <a:ahLst/>
              <a:cxnLst/>
              <a:rect l="l" t="t" r="r" b="b"/>
              <a:pathLst>
                <a:path w="10178" h="10035" extrusionOk="0">
                  <a:moveTo>
                    <a:pt x="0" y="1177"/>
                  </a:moveTo>
                  <a:cubicBezTo>
                    <a:pt x="2720" y="-862"/>
                    <a:pt x="9177" y="-121"/>
                    <a:pt x="10001" y="3177"/>
                  </a:cubicBezTo>
                  <a:cubicBezTo>
                    <a:pt x="10708" y="6006"/>
                    <a:pt x="7488" y="10035"/>
                    <a:pt x="4572" y="10035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9" name="Google Shape;149;p10"/>
            <p:cNvSpPr/>
            <p:nvPr/>
          </p:nvSpPr>
          <p:spPr>
            <a:xfrm>
              <a:off x="7891813" y="4406300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0" name="Google Shape;150;p10"/>
            <p:cNvSpPr/>
            <p:nvPr/>
          </p:nvSpPr>
          <p:spPr>
            <a:xfrm>
              <a:off x="8210875" y="4406300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51" name="Google Shape;151;p10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536121" y="2671550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2" name="Google Shape;152;p10"/>
            <p:cNvSpPr/>
            <p:nvPr/>
          </p:nvSpPr>
          <p:spPr>
            <a:xfrm>
              <a:off x="8118926" y="375494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3" name="Google Shape;153;p10"/>
            <p:cNvSpPr/>
            <p:nvPr/>
          </p:nvSpPr>
          <p:spPr>
            <a:xfrm>
              <a:off x="7820330" y="373014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4" name="Google Shape;154;p10"/>
            <p:cNvSpPr/>
            <p:nvPr/>
          </p:nvSpPr>
          <p:spPr>
            <a:xfrm rot="7381212">
              <a:off x="8216847" y="4057606"/>
              <a:ext cx="123784" cy="80190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5" name="Google Shape;155;p10"/>
            <p:cNvSpPr/>
            <p:nvPr/>
          </p:nvSpPr>
          <p:spPr>
            <a:xfrm>
              <a:off x="8068455" y="3653557"/>
              <a:ext cx="347296" cy="348508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6" name="Google Shape;156;p10"/>
            <p:cNvSpPr/>
            <p:nvPr/>
          </p:nvSpPr>
          <p:spPr>
            <a:xfrm>
              <a:off x="7687269" y="3637756"/>
              <a:ext cx="305060" cy="3167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7" name="Google Shape;157;p10"/>
            <p:cNvSpPr/>
            <p:nvPr/>
          </p:nvSpPr>
          <p:spPr>
            <a:xfrm>
              <a:off x="7990150" y="3797472"/>
              <a:ext cx="82950" cy="15000"/>
            </a:xfrm>
            <a:custGeom>
              <a:avLst/>
              <a:gdLst/>
              <a:ahLst/>
              <a:cxnLst/>
              <a:rect l="l" t="t" r="r" b="b"/>
              <a:pathLst>
                <a:path w="3318" h="600" extrusionOk="0">
                  <a:moveTo>
                    <a:pt x="0" y="600"/>
                  </a:moveTo>
                  <a:cubicBezTo>
                    <a:pt x="955" y="38"/>
                    <a:pt x="2431" y="-279"/>
                    <a:pt x="3318" y="386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4192785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60" name="Google Shape;160;p11"/>
          <p:cNvGrpSpPr/>
          <p:nvPr/>
        </p:nvGrpSpPr>
        <p:grpSpPr>
          <a:xfrm>
            <a:off x="439718" y="5441601"/>
            <a:ext cx="11312559" cy="1389012"/>
            <a:chOff x="329788" y="4081200"/>
            <a:chExt cx="8484419" cy="1041759"/>
          </a:xfrm>
        </p:grpSpPr>
        <p:sp>
          <p:nvSpPr>
            <p:cNvPr id="161" name="Google Shape;161;p11"/>
            <p:cNvSpPr/>
            <p:nvPr/>
          </p:nvSpPr>
          <p:spPr>
            <a:xfrm flipH="1">
              <a:off x="248317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2" name="Google Shape;162;p11"/>
            <p:cNvSpPr/>
            <p:nvPr/>
          </p:nvSpPr>
          <p:spPr>
            <a:xfrm flipH="1">
              <a:off x="2290603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3" name="Google Shape;163;p11"/>
            <p:cNvSpPr/>
            <p:nvPr/>
          </p:nvSpPr>
          <p:spPr>
            <a:xfrm>
              <a:off x="501300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4" name="Google Shape;164;p11"/>
            <p:cNvSpPr/>
            <p:nvPr/>
          </p:nvSpPr>
          <p:spPr>
            <a:xfrm flipH="1">
              <a:off x="758564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5" name="Google Shape;165;p11"/>
            <p:cNvSpPr/>
            <p:nvPr/>
          </p:nvSpPr>
          <p:spPr>
            <a:xfrm>
              <a:off x="1274015" y="4925729"/>
              <a:ext cx="168163" cy="18108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6" name="Google Shape;166;p11"/>
            <p:cNvSpPr/>
            <p:nvPr/>
          </p:nvSpPr>
          <p:spPr>
            <a:xfrm>
              <a:off x="1517285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7" name="Google Shape;167;p11"/>
            <p:cNvSpPr/>
            <p:nvPr/>
          </p:nvSpPr>
          <p:spPr>
            <a:xfrm>
              <a:off x="31942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8" name="Google Shape;168;p11"/>
            <p:cNvSpPr/>
            <p:nvPr/>
          </p:nvSpPr>
          <p:spPr>
            <a:xfrm>
              <a:off x="33466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9" name="Google Shape;169;p11"/>
            <p:cNvSpPr/>
            <p:nvPr/>
          </p:nvSpPr>
          <p:spPr>
            <a:xfrm>
              <a:off x="4121250" y="4918525"/>
              <a:ext cx="242250" cy="122750"/>
            </a:xfrm>
            <a:custGeom>
              <a:avLst/>
              <a:gdLst/>
              <a:ahLst/>
              <a:cxnLst/>
              <a:rect l="l" t="t" r="r" b="b"/>
              <a:pathLst>
                <a:path w="9690" h="4910" extrusionOk="0">
                  <a:moveTo>
                    <a:pt x="0" y="0"/>
                  </a:moveTo>
                  <a:lnTo>
                    <a:pt x="3747" y="4910"/>
                  </a:lnTo>
                  <a:lnTo>
                    <a:pt x="8140" y="905"/>
                  </a:lnTo>
                  <a:lnTo>
                    <a:pt x="9690" y="3230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0" name="Google Shape;170;p11"/>
            <p:cNvSpPr/>
            <p:nvPr/>
          </p:nvSpPr>
          <p:spPr>
            <a:xfrm flipH="1">
              <a:off x="39485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1" name="Google Shape;171;p11"/>
            <p:cNvSpPr/>
            <p:nvPr/>
          </p:nvSpPr>
          <p:spPr>
            <a:xfrm>
              <a:off x="8284998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2" name="Google Shape;172;p11"/>
            <p:cNvSpPr/>
            <p:nvPr/>
          </p:nvSpPr>
          <p:spPr>
            <a:xfrm>
              <a:off x="495839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3" name="Google Shape;173;p11"/>
            <p:cNvSpPr/>
            <p:nvPr/>
          </p:nvSpPr>
          <p:spPr>
            <a:xfrm flipH="1">
              <a:off x="5893602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" name="Google Shape;174;p11"/>
            <p:cNvSpPr/>
            <p:nvPr/>
          </p:nvSpPr>
          <p:spPr>
            <a:xfrm flipH="1">
              <a:off x="5701028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5" name="Google Shape;175;p11"/>
            <p:cNvSpPr/>
            <p:nvPr/>
          </p:nvSpPr>
          <p:spPr>
            <a:xfrm>
              <a:off x="4779100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6" name="Google Shape;176;p11"/>
            <p:cNvSpPr/>
            <p:nvPr/>
          </p:nvSpPr>
          <p:spPr>
            <a:xfrm flipH="1">
              <a:off x="8479339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7" name="Google Shape;177;p11"/>
            <p:cNvSpPr/>
            <p:nvPr/>
          </p:nvSpPr>
          <p:spPr>
            <a:xfrm>
              <a:off x="6413178" y="4925729"/>
              <a:ext cx="168163" cy="18108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8" name="Google Shape;178;p11"/>
            <p:cNvSpPr/>
            <p:nvPr/>
          </p:nvSpPr>
          <p:spPr>
            <a:xfrm>
              <a:off x="665644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9" name="Google Shape;179;p11"/>
            <p:cNvSpPr/>
            <p:nvPr/>
          </p:nvSpPr>
          <p:spPr>
            <a:xfrm rot="-772385" flipH="1">
              <a:off x="7297125" y="4931449"/>
              <a:ext cx="242258" cy="122754"/>
            </a:xfrm>
            <a:custGeom>
              <a:avLst/>
              <a:gdLst/>
              <a:ahLst/>
              <a:cxnLst/>
              <a:rect l="l" t="t" r="r" b="b"/>
              <a:pathLst>
                <a:path w="9690" h="4910" extrusionOk="0">
                  <a:moveTo>
                    <a:pt x="0" y="0"/>
                  </a:moveTo>
                  <a:lnTo>
                    <a:pt x="3747" y="4910"/>
                  </a:lnTo>
                  <a:lnTo>
                    <a:pt x="8140" y="905"/>
                  </a:lnTo>
                  <a:lnTo>
                    <a:pt x="9690" y="3230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80" name="Google Shape;180;p11"/>
            <p:cNvSpPr/>
            <p:nvPr/>
          </p:nvSpPr>
          <p:spPr>
            <a:xfrm>
              <a:off x="7637737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81" name="Google Shape;181;p11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5568301" y="4081200"/>
              <a:ext cx="534466" cy="874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2" name="Google Shape;182;p11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115641" y="4081200"/>
              <a:ext cx="534466" cy="874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3" name="Google Shape;183;p1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188383" y="4278497"/>
              <a:ext cx="653153" cy="6770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4" name="Google Shape;184;p11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3761275" y="4278497"/>
              <a:ext cx="667508" cy="6770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5" name="Google Shape;185;p11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flipH="1">
              <a:off x="2924212" y="4256964"/>
              <a:ext cx="715358" cy="6986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6" name="Google Shape;186;p11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6300672" y="4256964"/>
              <a:ext cx="715358" cy="6986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7" name="Google Shape;187;p11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8077315" y="4445972"/>
              <a:ext cx="736891" cy="5096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8" name="Google Shape;188;p11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>
              <a:off x="329788" y="4445972"/>
              <a:ext cx="736891" cy="5096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9" name="Google Shape;189;p11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>
              <a:off x="4550488" y="4276104"/>
              <a:ext cx="667508" cy="67947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0" name="Google Shape;190;p11"/>
            <p:cNvPicPr preferRelativeResize="0"/>
            <p:nvPr/>
          </p:nvPicPr>
          <p:blipFill>
            <a:blip r:embed="rId11">
              <a:alphaModFix/>
            </a:blip>
            <a:stretch>
              <a:fillRect/>
            </a:stretch>
          </p:blipFill>
          <p:spPr>
            <a:xfrm>
              <a:off x="7213935" y="4276104"/>
              <a:ext cx="741676" cy="67947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1" name="Google Shape;191;p11"/>
            <p:cNvSpPr/>
            <p:nvPr/>
          </p:nvSpPr>
          <p:spPr>
            <a:xfrm>
              <a:off x="4896942" y="4662673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2" name="Google Shape;192;p11"/>
            <p:cNvSpPr/>
            <p:nvPr/>
          </p:nvSpPr>
          <p:spPr>
            <a:xfrm>
              <a:off x="4755021" y="4650887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3" name="Google Shape;193;p11"/>
            <p:cNvSpPr/>
            <p:nvPr/>
          </p:nvSpPr>
          <p:spPr>
            <a:xfrm>
              <a:off x="8426917" y="4646004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4" name="Google Shape;194;p11"/>
            <p:cNvSpPr/>
            <p:nvPr/>
          </p:nvSpPr>
          <p:spPr>
            <a:xfrm>
              <a:off x="8284996" y="4634218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5" name="Google Shape;195;p11"/>
            <p:cNvSpPr/>
            <p:nvPr/>
          </p:nvSpPr>
          <p:spPr>
            <a:xfrm>
              <a:off x="1583030" y="4529911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6" name="Google Shape;196;p11"/>
            <p:cNvSpPr/>
            <p:nvPr/>
          </p:nvSpPr>
          <p:spPr>
            <a:xfrm>
              <a:off x="1441108" y="4518125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7" name="Google Shape;197;p11"/>
            <p:cNvSpPr/>
            <p:nvPr/>
          </p:nvSpPr>
          <p:spPr>
            <a:xfrm flipH="1">
              <a:off x="5767046" y="4577317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8" name="Google Shape;198;p11"/>
            <p:cNvSpPr/>
            <p:nvPr/>
          </p:nvSpPr>
          <p:spPr>
            <a:xfrm flipH="1">
              <a:off x="5918283" y="4565531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9" name="Google Shape;199;p11"/>
            <p:cNvSpPr/>
            <p:nvPr/>
          </p:nvSpPr>
          <p:spPr>
            <a:xfrm flipH="1">
              <a:off x="3228777" y="4602367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0" name="Google Shape;200;p11"/>
            <p:cNvSpPr/>
            <p:nvPr/>
          </p:nvSpPr>
          <p:spPr>
            <a:xfrm flipH="1">
              <a:off x="3380014" y="4590581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1" name="Google Shape;201;p11"/>
            <p:cNvSpPr/>
            <p:nvPr/>
          </p:nvSpPr>
          <p:spPr>
            <a:xfrm rot="-311666">
              <a:off x="4096754" y="46304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2" name="Google Shape;202;p11"/>
            <p:cNvSpPr/>
            <p:nvPr/>
          </p:nvSpPr>
          <p:spPr>
            <a:xfrm rot="-392198">
              <a:off x="3942938" y="46344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3" name="Google Shape;203;p11"/>
            <p:cNvSpPr/>
            <p:nvPr/>
          </p:nvSpPr>
          <p:spPr>
            <a:xfrm rot="-311666">
              <a:off x="6638372" y="4644749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4" name="Google Shape;204;p11"/>
            <p:cNvSpPr/>
            <p:nvPr/>
          </p:nvSpPr>
          <p:spPr>
            <a:xfrm rot="-392198">
              <a:off x="6484557" y="4648745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5" name="Google Shape;205;p11"/>
            <p:cNvSpPr/>
            <p:nvPr/>
          </p:nvSpPr>
          <p:spPr>
            <a:xfrm rot="-311666">
              <a:off x="7699854" y="46458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6" name="Google Shape;206;p11"/>
            <p:cNvSpPr/>
            <p:nvPr/>
          </p:nvSpPr>
          <p:spPr>
            <a:xfrm rot="-392198">
              <a:off x="7546038" y="46498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7" name="Google Shape;207;p11"/>
            <p:cNvSpPr/>
            <p:nvPr/>
          </p:nvSpPr>
          <p:spPr>
            <a:xfrm rot="-311666">
              <a:off x="2463316" y="46057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8" name="Google Shape;208;p11"/>
            <p:cNvSpPr/>
            <p:nvPr/>
          </p:nvSpPr>
          <p:spPr>
            <a:xfrm rot="-392198">
              <a:off x="2309500" y="46097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9" name="Google Shape;209;p11"/>
            <p:cNvSpPr/>
            <p:nvPr/>
          </p:nvSpPr>
          <p:spPr>
            <a:xfrm rot="-311666">
              <a:off x="747579" y="4675687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0" name="Google Shape;210;p11"/>
            <p:cNvSpPr/>
            <p:nvPr/>
          </p:nvSpPr>
          <p:spPr>
            <a:xfrm rot="-392198">
              <a:off x="593763" y="4679682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1" name="Google Shape;211;p11"/>
            <p:cNvSpPr/>
            <p:nvPr/>
          </p:nvSpPr>
          <p:spPr>
            <a:xfrm rot="1498374">
              <a:off x="4099383" y="4682386"/>
              <a:ext cx="123962" cy="138116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2" name="Google Shape;212;p11"/>
            <p:cNvSpPr/>
            <p:nvPr/>
          </p:nvSpPr>
          <p:spPr>
            <a:xfrm rot="2700242">
              <a:off x="579912" y="4640102"/>
              <a:ext cx="251162" cy="279858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3" name="Google Shape;213;p11"/>
            <p:cNvSpPr/>
            <p:nvPr/>
          </p:nvSpPr>
          <p:spPr>
            <a:xfrm>
              <a:off x="2328621" y="4644669"/>
              <a:ext cx="170700" cy="1707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14" name="Google Shape;214;p11"/>
            <p:cNvSpPr/>
            <p:nvPr/>
          </p:nvSpPr>
          <p:spPr>
            <a:xfrm>
              <a:off x="6533530" y="4690100"/>
              <a:ext cx="122700" cy="1227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15" name="Google Shape;215;p11"/>
            <p:cNvSpPr/>
            <p:nvPr/>
          </p:nvSpPr>
          <p:spPr>
            <a:xfrm>
              <a:off x="7620925" y="4750629"/>
              <a:ext cx="75900" cy="1056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</p:spTree>
    <p:extLst>
      <p:ext uri="{BB962C8B-B14F-4D97-AF65-F5344CB8AC3E}">
        <p14:creationId xmlns:p14="http://schemas.microsoft.com/office/powerpoint/2010/main" val="3953050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letely blank">
  <p:cSld name="Completely blank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2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472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8222800" cy="439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unito"/>
              <a:buChar char="➜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●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○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81000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dk2"/>
              </a:buClr>
              <a:buSzPts val="2400"/>
              <a:buFont typeface="Nunito"/>
              <a:buChar char="■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47811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</p:sldLayoutIdLst>
  <p:transition>
    <p:fade thruBlk="1"/>
  </p:transition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1</a:t>
            </a:fld>
            <a:endParaRPr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9B9C2C-8FF6-4A5A-969D-CB223A7EC7EB}"/>
              </a:ext>
            </a:extLst>
          </p:cNvPr>
          <p:cNvSpPr txBox="1"/>
          <p:nvPr/>
        </p:nvSpPr>
        <p:spPr>
          <a:xfrm>
            <a:off x="254555" y="74401"/>
            <a:ext cx="1115170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u="sng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Tuesday 18</a:t>
            </a:r>
            <a:r>
              <a:rPr lang="en-GB" sz="6000" u="sng" baseline="300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th</a:t>
            </a:r>
            <a:r>
              <a:rPr lang="en-GB" sz="6000" u="sng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 </a:t>
            </a:r>
            <a:r>
              <a:rPr lang="en-GB" sz="6000" u="sng" dirty="0">
                <a:solidFill>
                  <a:schemeClr val="tx1"/>
                </a:solidFill>
                <a:latin typeface="HfW cursive" panose="00000500000000000000" pitchFamily="2" charset="0"/>
              </a:rPr>
              <a:t>May 2021</a:t>
            </a:r>
          </a:p>
          <a:p>
            <a:endParaRPr lang="en-GB" sz="6000" u="sng" dirty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r>
              <a:rPr lang="en-GB" sz="6000" u="sng" dirty="0">
                <a:solidFill>
                  <a:schemeClr val="tx1"/>
                </a:solidFill>
                <a:latin typeface="HfW cursive" panose="00000500000000000000" pitchFamily="2" charset="0"/>
              </a:rPr>
              <a:t>L.O: To understand texts- </a:t>
            </a:r>
            <a:r>
              <a:rPr lang="en-GB" sz="6000" u="sng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retrieva</a:t>
            </a:r>
            <a:r>
              <a:rPr lang="en-GB" sz="6000" u="sng" dirty="0">
                <a:solidFill>
                  <a:schemeClr val="tx1"/>
                </a:solidFill>
                <a:latin typeface="HfW cursive" panose="00000500000000000000" pitchFamily="2" charset="0"/>
              </a:rPr>
              <a:t>l</a:t>
            </a:r>
            <a:r>
              <a:rPr lang="en-GB" sz="6000" u="sng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 </a:t>
            </a:r>
            <a:r>
              <a:rPr lang="en-GB" sz="6000" u="sng" dirty="0">
                <a:solidFill>
                  <a:schemeClr val="tx1"/>
                </a:solidFill>
                <a:latin typeface="HfW cursive" panose="00000500000000000000" pitchFamily="2" charset="0"/>
              </a:rPr>
              <a:t>skills</a:t>
            </a:r>
          </a:p>
          <a:p>
            <a:endParaRPr lang="en-GB" sz="6000" u="sng" dirty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r>
              <a:rPr lang="en-GB" sz="6000" u="sng" dirty="0">
                <a:solidFill>
                  <a:schemeClr val="tx1"/>
                </a:solidFill>
                <a:latin typeface="HfW cursive" panose="00000500000000000000" pitchFamily="2" charset="0"/>
              </a:rPr>
              <a:t>C: Boy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1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r>
              <a:rPr lang="en" sz="4400" dirty="0">
                <a:latin typeface="HfW cursive" panose="00000500000000000000" pitchFamily="2" charset="0"/>
              </a:rPr>
              <a:t>Today we are going to </a:t>
            </a:r>
            <a:r>
              <a:rPr lang="en" sz="4400" dirty="0" smtClean="0">
                <a:latin typeface="HfW cursive" panose="00000500000000000000" pitchFamily="2" charset="0"/>
              </a:rPr>
              <a:t>meet a new teacher at Repton!</a:t>
            </a:r>
            <a:r>
              <a:rPr lang="en" sz="4400" dirty="0">
                <a:solidFill>
                  <a:schemeClr val="accent4"/>
                </a:solidFill>
                <a:latin typeface="HfW cursive" panose="00000500000000000000" pitchFamily="2" charset="0"/>
              </a:rPr>
              <a:t/>
            </a:r>
            <a:br>
              <a:rPr lang="en" sz="4400" dirty="0">
                <a:solidFill>
                  <a:schemeClr val="accent4"/>
                </a:solidFill>
                <a:latin typeface="HfW cursive" panose="00000500000000000000" pitchFamily="2" charset="0"/>
              </a:rPr>
            </a:br>
            <a:r>
              <a:rPr lang="en" sz="4400" dirty="0" smtClean="0">
                <a:solidFill>
                  <a:schemeClr val="accent4"/>
                </a:solidFill>
                <a:latin typeface="HfW cursive" panose="00000500000000000000" pitchFamily="2" charset="0"/>
              </a:rPr>
              <a:t/>
            </a:r>
            <a:br>
              <a:rPr lang="en" sz="4400" dirty="0" smtClean="0">
                <a:solidFill>
                  <a:schemeClr val="accent4"/>
                </a:solidFill>
                <a:latin typeface="HfW cursive" panose="00000500000000000000" pitchFamily="2" charset="0"/>
              </a:rPr>
            </a:br>
            <a:r>
              <a:rPr lang="en" sz="44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We are going to use our </a:t>
            </a:r>
            <a:r>
              <a:rPr lang="en" sz="4400" dirty="0" smtClean="0">
                <a:solidFill>
                  <a:srgbClr val="0070C0"/>
                </a:solidFill>
                <a:latin typeface="HfW cursive" panose="00000500000000000000" pitchFamily="2" charset="0"/>
              </a:rPr>
              <a:t>Rex Retriever </a:t>
            </a:r>
            <a:r>
              <a:rPr lang="en" sz="44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skills to find some key information in the text. </a:t>
            </a:r>
            <a:endParaRPr sz="4400" dirty="0">
              <a:solidFill>
                <a:schemeClr val="tx1"/>
              </a:solidFill>
              <a:latin typeface="HfW cursive" panose="00000500000000000000" pitchFamily="2" charset="0"/>
            </a:endParaRPr>
          </a:p>
        </p:txBody>
      </p:sp>
      <p:sp>
        <p:nvSpPr>
          <p:cNvPr id="285" name="Google Shape;285;p2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2</a:t>
            </a:fld>
            <a:endParaRPr/>
          </a:p>
        </p:txBody>
      </p:sp>
      <p:pic>
        <p:nvPicPr>
          <p:cNvPr id="1030" name="Picture 6" descr="Reading Dogs | The Meadows Primary Schoo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5270" y="283876"/>
            <a:ext cx="2141691" cy="2589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423CC95F-7E8E-49FA-A7BD-E8B564ACF3CB}"/>
              </a:ext>
            </a:extLst>
          </p:cNvPr>
          <p:cNvSpPr txBox="1"/>
          <p:nvPr/>
        </p:nvSpPr>
        <p:spPr>
          <a:xfrm>
            <a:off x="2863347" y="576925"/>
            <a:ext cx="6385155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3600" u="sng" dirty="0">
                <a:solidFill>
                  <a:schemeClr val="tx1"/>
                </a:solidFill>
                <a:latin typeface="HfW cursive" panose="00000500000000000000" pitchFamily="2" charset="0"/>
              </a:rPr>
              <a:t>Starter</a:t>
            </a:r>
            <a:r>
              <a:rPr lang="en" sz="3600" u="sng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:</a:t>
            </a:r>
            <a:endParaRPr lang="en" sz="3600" u="sng" dirty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pPr marL="571500" indent="-571500">
              <a:buFontTx/>
              <a:buChar char="-"/>
            </a:pPr>
            <a:r>
              <a:rPr lang="en-US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Vocab recap. What does eccentric mean?</a:t>
            </a:r>
          </a:p>
          <a:p>
            <a:pPr marL="571500" indent="-571500">
              <a:buFontTx/>
              <a:buChar char="-"/>
            </a:pPr>
            <a:endParaRPr lang="en-US" sz="3600" dirty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pPr marL="571500" indent="-571500">
              <a:buFontTx/>
              <a:buChar char="-"/>
            </a:pPr>
            <a:r>
              <a:rPr lang="en-US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Flip back in your book to remind you </a:t>
            </a:r>
            <a:r>
              <a:rPr lang="en-US" sz="3600" dirty="0" smtClean="0">
                <a:solidFill>
                  <a:schemeClr val="tx1"/>
                </a:solidFill>
                <a:latin typeface="HfW cursive" panose="00000500000000000000" pitchFamily="2" charset="0"/>
                <a:sym typeface="Wingdings" panose="05000000000000000000" pitchFamily="2" charset="2"/>
              </a:rPr>
              <a:t> </a:t>
            </a:r>
            <a:r>
              <a:rPr lang="en-US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 </a:t>
            </a:r>
            <a:endParaRPr lang="en-GB" sz="3600" dirty="0">
              <a:solidFill>
                <a:schemeClr val="tx1"/>
              </a:solidFill>
              <a:latin typeface="HfW cursive" panose="00000500000000000000" pitchFamily="2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3"/>
          <p:cNvSpPr txBox="1">
            <a:spLocks noGrp="1"/>
          </p:cNvSpPr>
          <p:nvPr>
            <p:ph type="ctrTitle"/>
          </p:nvPr>
        </p:nvSpPr>
        <p:spPr>
          <a:xfrm>
            <a:off x="3153613" y="-227606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HfW cursive" panose="00000500000000000000" pitchFamily="2" charset="0"/>
              </a:rPr>
              <a:t>Class Read</a:t>
            </a:r>
            <a:r>
              <a:rPr lang="en" dirty="0">
                <a:latin typeface="HfW cursive" panose="00000500000000000000" pitchFamily="2" charset="0"/>
              </a:rPr>
              <a:t/>
            </a:r>
            <a:br>
              <a:rPr lang="en" dirty="0">
                <a:latin typeface="HfW cursive" panose="00000500000000000000" pitchFamily="2" charset="0"/>
              </a:rPr>
            </a:br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Google Shape;222;p13">
            <a:extLst>
              <a:ext uri="{FF2B5EF4-FFF2-40B4-BE49-F238E27FC236}">
                <a16:creationId xmlns:a16="http://schemas.microsoft.com/office/drawing/2014/main" id="{37C32AF3-0E83-481B-BFD6-0504C9E3FC5B}"/>
              </a:ext>
            </a:extLst>
          </p:cNvPr>
          <p:cNvSpPr txBox="1">
            <a:spLocks/>
          </p:cNvSpPr>
          <p:nvPr/>
        </p:nvSpPr>
        <p:spPr>
          <a:xfrm>
            <a:off x="348112" y="-35837"/>
            <a:ext cx="1967249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r>
              <a:rPr lang="en-GB" sz="3200" dirty="0">
                <a:solidFill>
                  <a:schemeClr val="tx1"/>
                </a:solidFill>
                <a:latin typeface="HfW cursive" panose="00000500000000000000" pitchFamily="2" charset="0"/>
              </a:rPr>
              <a:t>Class Read </a:t>
            </a:r>
            <a:r>
              <a:rPr lang="en-GB" sz="3200" b="0" i="0" dirty="0" smtClean="0">
                <a:solidFill>
                  <a:schemeClr val="tx1"/>
                </a:solidFill>
                <a:effectLst/>
                <a:latin typeface="HfW cursive" panose="00000500000000000000" pitchFamily="2" charset="0"/>
              </a:rPr>
              <a:t>p.185-189</a:t>
            </a:r>
            <a:endParaRPr lang="en-GB" sz="8800" dirty="0">
              <a:solidFill>
                <a:schemeClr val="tx1"/>
              </a:solidFill>
              <a:latin typeface="HfW cursive" panose="00000500000000000000" pitchFamily="2" charset="0"/>
            </a:endParaRPr>
          </a:p>
        </p:txBody>
      </p:sp>
      <p:sp>
        <p:nvSpPr>
          <p:cNvPr id="5" name="Google Shape;222;p13">
            <a:extLst>
              <a:ext uri="{FF2B5EF4-FFF2-40B4-BE49-F238E27FC236}">
                <a16:creationId xmlns:a16="http://schemas.microsoft.com/office/drawing/2014/main" id="{AB28411B-CE83-4501-AC48-2C38C2DA9AE4}"/>
              </a:ext>
            </a:extLst>
          </p:cNvPr>
          <p:cNvSpPr txBox="1">
            <a:spLocks/>
          </p:cNvSpPr>
          <p:nvPr/>
        </p:nvSpPr>
        <p:spPr>
          <a:xfrm>
            <a:off x="2834640" y="1504812"/>
            <a:ext cx="6884125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r>
              <a:rPr lang="en-GB" sz="3600" dirty="0">
                <a:solidFill>
                  <a:schemeClr val="tx1"/>
                </a:solidFill>
                <a:latin typeface="HfW cursive" panose="00000500000000000000" pitchFamily="2" charset="0"/>
              </a:rPr>
              <a:t>Whilst we are reading, </a:t>
            </a:r>
            <a:r>
              <a:rPr lang="en-GB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pay close attention to all the details!</a:t>
            </a:r>
            <a:endParaRPr lang="en-GB" sz="9600" dirty="0">
              <a:solidFill>
                <a:schemeClr val="tx1"/>
              </a:solidFill>
              <a:latin typeface="HfW cursive" panose="00000500000000000000" pitchFamily="2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A885F028-4B16-478C-AE29-6AC58FFB2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231990" y="-528052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HfW cursive" panose="00000500000000000000" pitchFamily="2" charset="0"/>
              </a:rPr>
              <a:t>Our task </a:t>
            </a:r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1720C4-1D69-41A3-A873-54E15D4EEA3C}"/>
              </a:ext>
            </a:extLst>
          </p:cNvPr>
          <p:cNvSpPr txBox="1"/>
          <p:nvPr/>
        </p:nvSpPr>
        <p:spPr>
          <a:xfrm>
            <a:off x="2963610" y="1626197"/>
            <a:ext cx="626478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We are going to play Corkers Bingo! </a:t>
            </a:r>
            <a:endParaRPr lang="en-US" sz="3600" dirty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endParaRPr lang="en-US" sz="3600" dirty="0" smtClean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r>
              <a:rPr lang="en-US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You need to use your retrieval skills to find direct quotes in the text! </a:t>
            </a:r>
            <a:endParaRPr lang="en-GB" sz="3600" dirty="0">
              <a:solidFill>
                <a:schemeClr val="tx1"/>
              </a:solidFill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3207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A885F028-4B16-478C-AE29-6AC58FFB2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231990" y="-632555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HfW cursive" panose="00000500000000000000" pitchFamily="2" charset="0"/>
              </a:rPr>
              <a:t>Our task </a:t>
            </a:r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1720C4-1D69-41A3-A873-54E15D4EEA3C}"/>
              </a:ext>
            </a:extLst>
          </p:cNvPr>
          <p:cNvSpPr txBox="1"/>
          <p:nvPr/>
        </p:nvSpPr>
        <p:spPr>
          <a:xfrm>
            <a:off x="2871831" y="951172"/>
            <a:ext cx="6356559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3200" b="0" i="0" dirty="0">
                <a:solidFill>
                  <a:schemeClr val="accent6"/>
                </a:solidFill>
                <a:effectLst/>
                <a:latin typeface="HfW cursive" panose="00000500000000000000" pitchFamily="2" charset="0"/>
              </a:rPr>
              <a:t>Paddlers:  </a:t>
            </a:r>
          </a:p>
          <a:p>
            <a:pPr algn="l" rtl="0" fontAlgn="base"/>
            <a:r>
              <a:rPr lang="en-GB" sz="32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Complete three challenges</a:t>
            </a:r>
            <a:endParaRPr lang="en-GB" sz="3200" dirty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pPr algn="l" rtl="0" fontAlgn="base"/>
            <a:r>
              <a:rPr lang="en-GB" sz="3200" b="0" i="0" dirty="0">
                <a:solidFill>
                  <a:schemeClr val="accent1"/>
                </a:solidFill>
                <a:effectLst/>
                <a:latin typeface="HfW cursive" panose="00000500000000000000" pitchFamily="2" charset="0"/>
              </a:rPr>
              <a:t>Snorkellers:  </a:t>
            </a:r>
          </a:p>
          <a:p>
            <a:pPr algn="l" rtl="0" fontAlgn="base"/>
            <a:r>
              <a:rPr lang="en-GB" sz="32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Complete four challenges</a:t>
            </a:r>
            <a:endParaRPr lang="en-GB" sz="5400" b="0" i="0" dirty="0">
              <a:solidFill>
                <a:schemeClr val="tx1"/>
              </a:solidFill>
              <a:effectLst/>
              <a:latin typeface="HfW cursive" panose="00000500000000000000" pitchFamily="2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3200" b="0" i="0" dirty="0">
                <a:solidFill>
                  <a:srgbClr val="00B050"/>
                </a:solidFill>
                <a:effectLst/>
                <a:latin typeface="HfW cursive" panose="00000500000000000000" pitchFamily="2" charset="0"/>
              </a:rPr>
              <a:t>Divers:  </a:t>
            </a:r>
          </a:p>
          <a:p>
            <a:pPr fontAlgn="base"/>
            <a:r>
              <a:rPr lang="en-GB" sz="32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Complete five challenges</a:t>
            </a:r>
            <a:endParaRPr lang="en-GB" sz="5400" dirty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pPr algn="l" rtl="0" fontAlgn="base"/>
            <a:r>
              <a:rPr lang="en-GB" sz="28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    </a:t>
            </a:r>
            <a:endParaRPr lang="en-GB" sz="4800" b="0" i="0" dirty="0">
              <a:solidFill>
                <a:schemeClr val="tx1"/>
              </a:solidFill>
              <a:effectLst/>
              <a:latin typeface="Twinkl Cursive Looped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BD726D5-6C9A-4356-B17F-5AEA27AE4114}"/>
              </a:ext>
            </a:extLst>
          </p:cNvPr>
          <p:cNvSpPr txBox="1"/>
          <p:nvPr/>
        </p:nvSpPr>
        <p:spPr>
          <a:xfrm>
            <a:off x="80735" y="0"/>
            <a:ext cx="219220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GB" sz="28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    </a:t>
            </a:r>
            <a:endParaRPr lang="en-GB" sz="4800" b="0" i="0" dirty="0">
              <a:solidFill>
                <a:schemeClr val="tx1"/>
              </a:solidFill>
              <a:effectLst/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5950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A885F028-4B16-478C-AE29-6AC58FFB2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231990" y="-528052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HfW cursive" panose="00000500000000000000" pitchFamily="2" charset="0"/>
              </a:rPr>
              <a:t>Red Pen</a:t>
            </a:r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1720C4-1D69-41A3-A873-54E15D4EEA3C}"/>
              </a:ext>
            </a:extLst>
          </p:cNvPr>
          <p:cNvSpPr txBox="1"/>
          <p:nvPr/>
        </p:nvSpPr>
        <p:spPr>
          <a:xfrm>
            <a:off x="2880085" y="1430254"/>
            <a:ext cx="6264780" cy="1415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 </a:t>
            </a:r>
            <a:endParaRPr lang="en-GB" dirty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r>
              <a:rPr lang="en-US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What makes Corkers eccentric?</a:t>
            </a:r>
            <a:endParaRPr lang="en-GB" sz="3600" dirty="0">
              <a:solidFill>
                <a:schemeClr val="tx1"/>
              </a:solidFill>
              <a:latin typeface="HfW cursive" panose="00000500000000000000" pitchFamily="2" charset="0"/>
            </a:endParaRPr>
          </a:p>
        </p:txBody>
      </p:sp>
      <p:pic>
        <p:nvPicPr>
          <p:cNvPr id="2050" name="Picture 2" descr="Red Pen Png Image Clipart - Clip Art Red Pen, Transparent Png , Transparent  Png Image - PNGitem">
            <a:extLst>
              <a:ext uri="{FF2B5EF4-FFF2-40B4-BE49-F238E27FC236}">
                <a16:creationId xmlns:a16="http://schemas.microsoft.com/office/drawing/2014/main" id="{8D616D06-7C02-4CFC-B8C3-DB8CFF8DDB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988" b="95421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52982">
            <a:off x="9994006" y="346862"/>
            <a:ext cx="2496728" cy="1965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Red Pen Png Image Clipart - Clip Art Red Pen, Transparent Png , Transparent  Png Image - PNGitem">
            <a:extLst>
              <a:ext uri="{FF2B5EF4-FFF2-40B4-BE49-F238E27FC236}">
                <a16:creationId xmlns:a16="http://schemas.microsoft.com/office/drawing/2014/main" id="{2BF54708-68FB-4113-A14B-CFA4B84F4F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988" b="95421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52982">
            <a:off x="237433" y="444919"/>
            <a:ext cx="2496728" cy="1965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291038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Custom 347">
      <a:dk1>
        <a:srgbClr val="FFFFFF"/>
      </a:dk1>
      <a:lt1>
        <a:srgbClr val="24272E"/>
      </a:lt1>
      <a:dk2>
        <a:srgbClr val="C6C8D6"/>
      </a:dk2>
      <a:lt2>
        <a:srgbClr val="6B707C"/>
      </a:lt2>
      <a:accent1>
        <a:srgbClr val="FFDD41"/>
      </a:accent1>
      <a:accent2>
        <a:srgbClr val="8CE444"/>
      </a:accent2>
      <a:accent3>
        <a:srgbClr val="5FDEF0"/>
      </a:accent3>
      <a:accent4>
        <a:srgbClr val="7598FF"/>
      </a:accent4>
      <a:accent5>
        <a:srgbClr val="BA64E0"/>
      </a:accent5>
      <a:accent6>
        <a:srgbClr val="FF594C"/>
      </a:accent6>
      <a:hlink>
        <a:srgbClr val="CCDBFF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A239CE8D-FB5F-4FCE-AF1E-7ED85D672353}" vid="{E22B5759-C094-4397-9C18-9D1FB6D0F10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0D5A052-B220-421D-84FE-B76A93A6043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0709F92-F1AA-443C-9A6E-120044EF1358}">
  <ds:schemaRefs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DC328C49-52E6-4F62-8CFB-658E04114DD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12321</TotalTime>
  <Words>88</Words>
  <Application>Microsoft Office PowerPoint</Application>
  <PresentationFormat>Widescreen</PresentationFormat>
  <Paragraphs>31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Arial</vt:lpstr>
      <vt:lpstr>Calibri</vt:lpstr>
      <vt:lpstr>HfW cursive</vt:lpstr>
      <vt:lpstr>Nunito</vt:lpstr>
      <vt:lpstr>Twinkl Cursive Looped</vt:lpstr>
      <vt:lpstr>Walter Turncoat</vt:lpstr>
      <vt:lpstr>Wingdings</vt:lpstr>
      <vt:lpstr>Theme1</vt:lpstr>
      <vt:lpstr>PowerPoint Presentation</vt:lpstr>
      <vt:lpstr>Today we are going to meet a new teacher at Repton!  We are going to use our Rex Retriever skills to find some key information in the text. </vt:lpstr>
      <vt:lpstr>PowerPoint Presentation</vt:lpstr>
      <vt:lpstr> Class Read  </vt:lpstr>
      <vt:lpstr> Our task   </vt:lpstr>
      <vt:lpstr> Our task   </vt:lpstr>
      <vt:lpstr> Red Pen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55</cp:revision>
  <dcterms:created xsi:type="dcterms:W3CDTF">2021-03-01T17:41:49Z</dcterms:created>
  <dcterms:modified xsi:type="dcterms:W3CDTF">2021-05-15T20:35:34Z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