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668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24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15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387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789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71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08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203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865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60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7248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002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6330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546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805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731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17DDF-94C8-4F7F-9DBA-85F70A27DCC4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88117B9-A199-4B7B-A0AE-DEBF925E1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03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3729A-FBCB-4337-9FC6-0CB43B5D12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Tuesday 6</a:t>
            </a:r>
            <a:r>
              <a:rPr lang="en-US" baseline="30000" dirty="0">
                <a:latin typeface="Comic Sans MS" panose="030F0702030302020204" pitchFamily="66" charset="0"/>
              </a:rPr>
              <a:t>th</a:t>
            </a:r>
            <a:r>
              <a:rPr lang="en-US" dirty="0">
                <a:latin typeface="Comic Sans MS" panose="030F0702030302020204" pitchFamily="66" charset="0"/>
              </a:rPr>
              <a:t> July 2021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7441B7-0094-40F7-B67D-F7F259EA56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910292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LO: to understand beliefs and teachings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	to understand lifestyles and practices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	to understand values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C: Buddhism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488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1FCF9-3111-454A-95E5-9B9823643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Starter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93E5F-8A47-4CBA-B28D-878F8980A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17" y="1905000"/>
            <a:ext cx="4746053" cy="4953000"/>
          </a:xfrm>
        </p:spPr>
        <p:txBody>
          <a:bodyPr>
            <a:no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Remind yourself of the Eight-Fold Path and then have a look at the scenarios on the website.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Read the scenarios and decide if any of the folds of the Eight-Fold Path are not being followed.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Identify which stage it is and write down why it is not being followed.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B096CF-021C-4AE4-A869-3D4DC6D1CE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11" t="31111" r="38125" b="12319"/>
          <a:stretch/>
        </p:blipFill>
        <p:spPr>
          <a:xfrm>
            <a:off x="6833270" y="0"/>
            <a:ext cx="5358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74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4A41B-BF7E-4891-897F-B41FA4792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Answers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39E5E5-8374-4D70-B8DD-9D7B6C3DA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60" t="22029" r="32419" b="7392"/>
          <a:stretch/>
        </p:blipFill>
        <p:spPr>
          <a:xfrm>
            <a:off x="5883203" y="0"/>
            <a:ext cx="6308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849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C26BD-9867-4FF9-97ED-9AF260C1F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9151" y="632792"/>
            <a:ext cx="8915400" cy="3777622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The main aim underneath the Buddha’s teaching of the Eight-Fold Path is to not bring harm to any living thing.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This means not killing/harming: people, animals and the earth!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It means not destroying the natural world around us.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Harm might not just mean physical harm, but also emotional harm too, e.g. upsetting others/hurting someone’s feelings etc.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Noble Eightfold Path | Buddha&amp;#39;s Light Centre Waterloo">
            <a:extLst>
              <a:ext uri="{FF2B5EF4-FFF2-40B4-BE49-F238E27FC236}">
                <a16:creationId xmlns:a16="http://schemas.microsoft.com/office/drawing/2014/main" id="{B4670E40-EA53-4B43-BD7C-010B8B0D2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014" y="3178657"/>
            <a:ext cx="6231835" cy="367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954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645-7FF0-46F1-B5F6-86A2298E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 you think a Buddhist would say about…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4FAC0-1EA2-4AE1-8F9C-C196B8F2F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Eating meat?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tell you to do instead of this action?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thinking-clipart-3 - Kids First Pediatric">
            <a:extLst>
              <a:ext uri="{FF2B5EF4-FFF2-40B4-BE49-F238E27FC236}">
                <a16:creationId xmlns:a16="http://schemas.microsoft.com/office/drawing/2014/main" id="{48B3F53B-D8AF-4A38-A823-73EC30917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82" y="4810539"/>
            <a:ext cx="2044618" cy="20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ree Burgers Cliparts, Download Free Burgers Cliparts png images, Free  ClipArts on Clipart Library">
            <a:extLst>
              <a:ext uri="{FF2B5EF4-FFF2-40B4-BE49-F238E27FC236}">
                <a16:creationId xmlns:a16="http://schemas.microsoft.com/office/drawing/2014/main" id="{4115B09D-D8B6-4780-9C06-C5D54F167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754" y="2299252"/>
            <a:ext cx="2382246" cy="211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179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645-7FF0-46F1-B5F6-86A2298E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 you think a Buddhist would say about…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4FAC0-1EA2-4AE1-8F9C-C196B8F2F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Telling someone what the strange person over there did today?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tell you to do instead of this action?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2BAE781A-866A-4D7B-A6C9-BEBFB41CF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82" y="4820478"/>
            <a:ext cx="2044618" cy="20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Boy whispering to girl Clipart | +1,566,198 clip arts">
            <a:extLst>
              <a:ext uri="{FF2B5EF4-FFF2-40B4-BE49-F238E27FC236}">
                <a16:creationId xmlns:a16="http://schemas.microsoft.com/office/drawing/2014/main" id="{F5E09F3A-3CE5-4E71-B07D-DC077E241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060" y="2517774"/>
            <a:ext cx="1914939" cy="185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293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645-7FF0-46F1-B5F6-86A2298E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 you think a Buddhist would say about…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4FAC0-1EA2-4AE1-8F9C-C196B8F2F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Picking up a </a:t>
            </a:r>
            <a:r>
              <a:rPr lang="en-GB" sz="2100" dirty="0">
                <a:latin typeface="Comic Sans MS" panose="030F0702030302020204" pitchFamily="66" charset="0"/>
              </a:rPr>
              <a:t>£</a:t>
            </a:r>
            <a:r>
              <a:rPr lang="en-US" sz="2100" dirty="0">
                <a:latin typeface="Comic Sans MS" panose="030F0702030302020204" pitchFamily="66" charset="0"/>
              </a:rPr>
              <a:t>10 note  you spot in the corridor?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tell you to do instead of this action?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0CB2AB4B-83E1-4D01-B62A-64925E22D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82" y="4810539"/>
            <a:ext cx="2044618" cy="20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artoon Man Found Money Lying On The Ground Vector Illustration Stock  Vector - Illustration of found, finance: 150234019">
            <a:extLst>
              <a:ext uri="{FF2B5EF4-FFF2-40B4-BE49-F238E27FC236}">
                <a16:creationId xmlns:a16="http://schemas.microsoft.com/office/drawing/2014/main" id="{F309ACF3-ED31-4B96-8303-5008B48BAD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37648" b="11837"/>
          <a:stretch/>
        </p:blipFill>
        <p:spPr bwMode="auto">
          <a:xfrm>
            <a:off x="7255565" y="2510324"/>
            <a:ext cx="4936435" cy="183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274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645-7FF0-46F1-B5F6-86A2298E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 you think a Buddhist would say about…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4FAC0-1EA2-4AE1-8F9C-C196B8F2F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Squashing a spider in the bathtub?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tell you to do instead of this action?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ADE864D4-0E96-4530-B3BA-6F8FE2983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82" y="4820478"/>
            <a:ext cx="2044618" cy="20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Spider! Episode 1 | Spider in the Bath - YouTube">
            <a:extLst>
              <a:ext uri="{FF2B5EF4-FFF2-40B4-BE49-F238E27FC236}">
                <a16:creationId xmlns:a16="http://schemas.microsoft.com/office/drawing/2014/main" id="{540D42DF-7EDF-477A-B9FA-F36D130C64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3189" r="3961" b="13805"/>
          <a:stretch/>
        </p:blipFill>
        <p:spPr bwMode="auto">
          <a:xfrm>
            <a:off x="7749053" y="2037522"/>
            <a:ext cx="4442947" cy="225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182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645-7FF0-46F1-B5F6-86A2298E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 you think a Buddhist would say about…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4FAC0-1EA2-4AE1-8F9C-C196B8F2F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Picking flowers in the garden?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tell you to do instead of this action?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EE444BED-C17C-425B-90A2-639CA5A1F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82" y="4810539"/>
            <a:ext cx="2044618" cy="20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Pin on children &amp;amp; Families in Art">
            <a:extLst>
              <a:ext uri="{FF2B5EF4-FFF2-40B4-BE49-F238E27FC236}">
                <a16:creationId xmlns:a16="http://schemas.microsoft.com/office/drawing/2014/main" id="{04E0C250-5638-4790-AFC2-43DAE9D77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4542" y="1905000"/>
            <a:ext cx="2777458" cy="243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114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8B645-7FF0-46F1-B5F6-86A2298E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 you think a Buddhist would say about…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4FAC0-1EA2-4AE1-8F9C-C196B8F2F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Shouting at a friend who upset you?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tell you to do instead of this action?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-clipart-3 - Kids First Pediatric">
            <a:extLst>
              <a:ext uri="{FF2B5EF4-FFF2-40B4-BE49-F238E27FC236}">
                <a16:creationId xmlns:a16="http://schemas.microsoft.com/office/drawing/2014/main" id="{63AC6B7C-5FD4-4241-A78D-56E5C5D3C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82" y="4820478"/>
            <a:ext cx="2044618" cy="20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ree Yelling Cliparts, Download Free Yelling Cliparts png images, Free  ClipArts on Clipart Library">
            <a:extLst>
              <a:ext uri="{FF2B5EF4-FFF2-40B4-BE49-F238E27FC236}">
                <a16:creationId xmlns:a16="http://schemas.microsoft.com/office/drawing/2014/main" id="{DE3AA6E2-E1C9-4034-A8C0-50C797DE0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3857" y="1905000"/>
            <a:ext cx="1971667" cy="255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1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C8E26-7CBB-4F81-894D-EE340C795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2B56C-5BDF-49C6-8490-96D79347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Think about a time when you were responsible for hurting another living creature.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Who or what did you hurt? How did it hurt it/them?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What would a Buddhist say you </a:t>
            </a:r>
            <a:r>
              <a:rPr lang="en-US" sz="2100" i="1" dirty="0">
                <a:latin typeface="Comic Sans MS" panose="030F0702030302020204" pitchFamily="66" charset="0"/>
              </a:rPr>
              <a:t>should</a:t>
            </a:r>
            <a:r>
              <a:rPr lang="en-US" sz="2100" dirty="0">
                <a:latin typeface="Comic Sans MS" panose="030F0702030302020204" pitchFamily="66" charset="0"/>
              </a:rPr>
              <a:t> have done?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Free- Thinking Clipart - Clipart Suggest">
            <a:extLst>
              <a:ext uri="{FF2B5EF4-FFF2-40B4-BE49-F238E27FC236}">
                <a16:creationId xmlns:a16="http://schemas.microsoft.com/office/drawing/2014/main" id="{C0EE02DC-D923-4262-AF1A-606DC04F6D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6" t="1903" r="17028"/>
          <a:stretch/>
        </p:blipFill>
        <p:spPr bwMode="auto">
          <a:xfrm>
            <a:off x="9548081" y="3001617"/>
            <a:ext cx="2643919" cy="38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020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862A1-F814-459E-9B16-734A9C16D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Activity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9ED0E-5B26-43FB-920D-E387893CF9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2034209"/>
            <a:ext cx="8915400" cy="3777622"/>
          </a:xfrm>
        </p:spPr>
        <p:txBody>
          <a:bodyPr>
            <a:no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Fold your page in half.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In one half – draw and illustrate a time when you were responsible for hurting another living creature.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Who/what did you hurt?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did you hurt it/them?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In the other half – draw and illustrate what a Buddhist would have done instead.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b="1" dirty="0" err="1">
                <a:latin typeface="Comic Sans MS" panose="030F0702030302020204" pitchFamily="66" charset="0"/>
              </a:rPr>
              <a:t>Snorkelling</a:t>
            </a:r>
            <a:r>
              <a:rPr lang="en-US" sz="2100" b="1" dirty="0">
                <a:latin typeface="Comic Sans MS" panose="030F0702030302020204" pitchFamily="66" charset="0"/>
              </a:rPr>
              <a:t> and Diving: </a:t>
            </a:r>
            <a:r>
              <a:rPr lang="en-US" sz="2100" dirty="0">
                <a:latin typeface="Comic Sans MS" panose="030F0702030302020204" pitchFamily="66" charset="0"/>
              </a:rPr>
              <a:t>explain why you think they would have acted differently. 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48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31568-06D6-4D54-A44D-9F89C9E57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  <a:endParaRPr lang="en-GB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1A7D0-404C-436E-AE21-4D3CAD80A8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difficult is it each day to make sure you never harm anyone or anything? </a:t>
            </a:r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56442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182</TotalTime>
  <Words>462</Words>
  <Application>Microsoft Office PowerPoint</Application>
  <PresentationFormat>Widescreen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Comic Sans MS</vt:lpstr>
      <vt:lpstr>Wingdings 3</vt:lpstr>
      <vt:lpstr>Wisp</vt:lpstr>
      <vt:lpstr>Tuesday 6th July 2021</vt:lpstr>
      <vt:lpstr>Starter </vt:lpstr>
      <vt:lpstr>Answers </vt:lpstr>
      <vt:lpstr>PowerPoint Presentation</vt:lpstr>
      <vt:lpstr>What do you think a Buddhist would say about…</vt:lpstr>
      <vt:lpstr>What do you think a Buddhist would say about…</vt:lpstr>
      <vt:lpstr>What do you think a Buddhist would say about…</vt:lpstr>
      <vt:lpstr>What do you think a Buddhist would say about…</vt:lpstr>
      <vt:lpstr>What do you think a Buddhist would say about…</vt:lpstr>
      <vt:lpstr>What do you think a Buddhist would say about…</vt:lpstr>
      <vt:lpstr>PowerPoint Presentation</vt:lpstr>
      <vt:lpstr>Activity 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6th July 2021</dc:title>
  <dc:creator>Emily Fenner</dc:creator>
  <cp:lastModifiedBy>Emily Fenner</cp:lastModifiedBy>
  <cp:revision>4</cp:revision>
  <dcterms:created xsi:type="dcterms:W3CDTF">2021-06-28T06:59:40Z</dcterms:created>
  <dcterms:modified xsi:type="dcterms:W3CDTF">2021-07-01T12:45:14Z</dcterms:modified>
</cp:coreProperties>
</file>