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469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204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71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041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272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26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50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420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481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69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455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590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207" y="367393"/>
            <a:ext cx="8698638" cy="610517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29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07"/>
    </mc:Choice>
    <mc:Fallback xmlns="">
      <p:transition spd="slow" advTm="9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2517" y="516391"/>
            <a:ext cx="9984658" cy="361147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0927" y="3458080"/>
            <a:ext cx="4767670" cy="2817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78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53"/>
    </mc:Choice>
    <mc:Fallback xmlns="">
      <p:transition spd="slow" advTm="174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847" y="216104"/>
            <a:ext cx="10466976" cy="493422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5727" y="3658554"/>
            <a:ext cx="3417116" cy="298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4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87"/>
    </mc:Choice>
    <mc:Fallback xmlns="">
      <p:transition spd="slow" advTm="28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797" y="0"/>
            <a:ext cx="9878922" cy="52325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60322" y="4179856"/>
            <a:ext cx="4010978" cy="246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80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19"/>
    </mc:Choice>
    <mc:Fallback xmlns="">
      <p:transition spd="slow" advTm="344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4</cp:revision>
  <dcterms:created xsi:type="dcterms:W3CDTF">2021-01-29T13:53:25Z</dcterms:created>
  <dcterms:modified xsi:type="dcterms:W3CDTF">2021-02-22T14:53:17Z</dcterms:modified>
</cp:coreProperties>
</file>