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316" r:id="rId12"/>
    <p:sldId id="297" r:id="rId13"/>
    <p:sldId id="314" r:id="rId14"/>
    <p:sldId id="298" r:id="rId15"/>
    <p:sldId id="299" r:id="rId16"/>
    <p:sldId id="300" r:id="rId17"/>
    <p:sldId id="306" r:id="rId18"/>
    <p:sldId id="307" r:id="rId19"/>
    <p:sldId id="308" r:id="rId20"/>
    <p:sldId id="304" r:id="rId21"/>
    <p:sldId id="305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C84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0.png"/><Relationship Id="rId5" Type="http://schemas.openxmlformats.org/officeDocument/2006/relationships/image" Target="../media/image110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9" Type="http://schemas.openxmlformats.org/officeDocument/2006/relationships/hyperlink" Target="https://www.youtube.com/watch?v=n5ULJ_kcFzI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5597" y="2202182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277546" y="542370"/>
            <a:ext cx="8058673" cy="5605054"/>
            <a:chOff x="-785176" y="2488632"/>
            <a:chExt cx="8730229" cy="607214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785176" y="2488632"/>
              <a:ext cx="8730229" cy="6072142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2242686" y="3214838"/>
              <a:ext cx="433137" cy="40642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/>
            </a:p>
          </p:txBody>
        </p:sp>
      </p:grpSp>
      <p:sp>
        <p:nvSpPr>
          <p:cNvPr id="9" name="Oval 8"/>
          <p:cNvSpPr/>
          <p:nvPr/>
        </p:nvSpPr>
        <p:spPr>
          <a:xfrm>
            <a:off x="2990168" y="1198946"/>
            <a:ext cx="577516" cy="577516"/>
          </a:xfrm>
          <a:prstGeom prst="ellips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62" dirty="0"/>
          </a:p>
        </p:txBody>
      </p:sp>
      <p:sp>
        <p:nvSpPr>
          <p:cNvPr id="16" name="Rounded Rectangle 15"/>
          <p:cNvSpPr/>
          <p:nvPr/>
        </p:nvSpPr>
        <p:spPr>
          <a:xfrm>
            <a:off x="6100125" y="4259664"/>
            <a:ext cx="2289402" cy="57279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3466905F-5966-498E-A0D7-CBE2F1B8FC58}"/>
                  </a:ext>
                </a:extLst>
              </p:cNvPr>
              <p:cNvSpPr/>
              <p:nvPr/>
            </p:nvSpPr>
            <p:spPr>
              <a:xfrm>
                <a:off x="2936860" y="1198946"/>
                <a:ext cx="560403" cy="5469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954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954" dirty="0">
                  <a:solidFill>
                    <a:srgbClr val="FF0000"/>
                  </a:solidFill>
                  <a:latin typeface="KG Primary Penmanship" panose="02000506000000020003"/>
                </a:endParaRPr>
              </a:p>
            </p:txBody>
          </p:sp>
        </mc:Choice>
        <mc:Fallback xmlns=""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3466905F-5966-498E-A0D7-CBE2F1B8FC5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6860" y="1198946"/>
                <a:ext cx="560403" cy="54694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1054" y="2948154"/>
            <a:ext cx="2802527" cy="7934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8926" y="4836876"/>
            <a:ext cx="3826744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991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Calculate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What is double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double 50?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How would you work out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5?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4"/>
                <a:stretch>
                  <a:fillRect l="-1707" t="-13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309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Calculate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What is double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double 50?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How would you calculate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5?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707" t="-13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4444288" y="1203306"/>
            <a:ext cx="550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65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70897" y="2051742"/>
            <a:ext cx="1012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300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818214" y="4635313"/>
                <a:ext cx="256522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double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24</a:t>
                </a:r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8214" y="4635313"/>
                <a:ext cx="2565225" cy="523220"/>
              </a:xfrm>
              <a:prstGeom prst="rect">
                <a:avLst/>
              </a:prstGeom>
              <a:blipFill>
                <a:blip r:embed="rId6"/>
                <a:stretch>
                  <a:fillRect l="-475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ight Brace 6"/>
          <p:cNvSpPr/>
          <p:nvPr/>
        </p:nvSpPr>
        <p:spPr>
          <a:xfrm rot="5400000">
            <a:off x="5288785" y="3513689"/>
            <a:ext cx="218364" cy="7245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5122891" y="399990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4472C4">
                    <a:lumMod val="75000"/>
                  </a:srgbClr>
                </a:solidFill>
              </a:rPr>
              <a:t>12</a:t>
            </a:r>
            <a:endParaRPr lang="en-GB" dirty="0"/>
          </a:p>
        </p:txBody>
      </p:sp>
      <p:sp>
        <p:nvSpPr>
          <p:cNvPr id="9" name="Right Brace 8"/>
          <p:cNvSpPr/>
          <p:nvPr/>
        </p:nvSpPr>
        <p:spPr>
          <a:xfrm rot="5400000">
            <a:off x="6528455" y="3513689"/>
            <a:ext cx="218364" cy="7245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362561" y="399990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4472C4">
                    <a:lumMod val="75000"/>
                  </a:srgbClr>
                </a:solidFill>
              </a:rPr>
              <a:t>12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261035" y="4112093"/>
                <a:ext cx="256522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double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14</a:t>
                </a:r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1035" y="4112093"/>
                <a:ext cx="2565225" cy="523220"/>
              </a:xfrm>
              <a:prstGeom prst="rect">
                <a:avLst/>
              </a:prstGeom>
              <a:blipFill>
                <a:blip r:embed="rId7"/>
                <a:stretch>
                  <a:fillRect l="-498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261035" y="4630793"/>
                <a:ext cx="256522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double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10</a:t>
                </a:r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1035" y="4630793"/>
                <a:ext cx="2565225" cy="523220"/>
              </a:xfrm>
              <a:prstGeom prst="rect">
                <a:avLst/>
              </a:prstGeom>
              <a:blipFill>
                <a:blip r:embed="rId8"/>
                <a:stretch>
                  <a:fillRect l="-498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261035" y="5166868"/>
                <a:ext cx="256522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24</a:t>
                </a:r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1035" y="5166868"/>
                <a:ext cx="2565225" cy="523220"/>
              </a:xfrm>
              <a:prstGeom prst="rect">
                <a:avLst/>
              </a:prstGeom>
              <a:blipFill>
                <a:blip r:embed="rId9"/>
                <a:stretch>
                  <a:fillRect l="-498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 animBg="1"/>
      <p:bldP spid="8" grpId="0"/>
      <p:bldP spid="9" grpId="0" animBg="1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67512" y="334776"/>
                <a:ext cx="7525512" cy="59400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Mr Rose wants to put up a new fence around the perimeter of his garden.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 smtClean="0"/>
              </a:p>
              <a:p>
                <a:endParaRPr lang="en-GB" sz="2800" dirty="0"/>
              </a:p>
              <a:p>
                <a:endParaRPr lang="en-GB" sz="2800" dirty="0" smtClean="0"/>
              </a:p>
              <a:p>
                <a:endParaRPr lang="en-GB" sz="2800" dirty="0"/>
              </a:p>
              <a:p>
                <a:endParaRPr lang="en-GB" sz="2800" dirty="0" smtClean="0"/>
              </a:p>
              <a:p>
                <a:endParaRPr lang="en-GB" sz="4400" dirty="0"/>
              </a:p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10 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20 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15 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20 m</a:t>
                </a:r>
              </a:p>
              <a:p>
                <a:endParaRPr lang="en-GB" sz="1600" dirty="0" smtClean="0"/>
              </a:p>
              <a:p>
                <a:r>
                  <a:rPr lang="en-GB" sz="2800" dirty="0" smtClean="0"/>
                  <a:t>How many metres of fencing does he need to buy?</a:t>
                </a:r>
                <a:endParaRPr lang="en-GB" sz="28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5940088"/>
              </a:xfrm>
              <a:prstGeom prst="rect">
                <a:avLst/>
              </a:prstGeom>
              <a:blipFill>
                <a:blip r:embed="rId5"/>
                <a:stretch>
                  <a:fillRect l="-1702" t="-1027" r="-12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rapezoid 5"/>
          <p:cNvSpPr/>
          <p:nvPr/>
        </p:nvSpPr>
        <p:spPr>
          <a:xfrm>
            <a:off x="4187952" y="1489166"/>
            <a:ext cx="3056709" cy="2586445"/>
          </a:xfrm>
          <a:prstGeom prst="trapezoid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604" y="1700551"/>
            <a:ext cx="1421403" cy="1534704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4828032" y="1502229"/>
            <a:ext cx="1789612" cy="0"/>
          </a:xfrm>
          <a:prstGeom prst="line">
            <a:avLst/>
          </a:prstGeom>
          <a:ln w="762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584987" y="1489166"/>
            <a:ext cx="659674" cy="2586445"/>
          </a:xfrm>
          <a:prstGeom prst="line">
            <a:avLst/>
          </a:prstGeom>
          <a:ln w="762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187952" y="4075611"/>
            <a:ext cx="3056709" cy="0"/>
          </a:xfrm>
          <a:prstGeom prst="line">
            <a:avLst/>
          </a:prstGeom>
          <a:ln w="762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4187952" y="1489165"/>
            <a:ext cx="659672" cy="2591787"/>
          </a:xfrm>
          <a:prstGeom prst="line">
            <a:avLst/>
          </a:prstGeom>
          <a:ln w="762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256884" y="889808"/>
            <a:ext cx="918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 m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031867" y="2076641"/>
            <a:ext cx="918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 m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4847624" y="1343097"/>
            <a:ext cx="1737363" cy="13063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6722092" y="1469372"/>
            <a:ext cx="680549" cy="2611580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5340246" y="4234389"/>
            <a:ext cx="918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15 m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 flipV="1">
            <a:off x="4187952" y="4273932"/>
            <a:ext cx="3214689" cy="6422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3501893" y="2013062"/>
            <a:ext cx="9188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 m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 flipH="1">
            <a:off x="4075133" y="1452571"/>
            <a:ext cx="644164" cy="2619138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774301" y="5508861"/>
            <a:ext cx="8107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Mr Rose will need to buy 65 metres of fencing.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5033333" y="4848642"/>
                <a:ext cx="143180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4472C4">
                            <a:lumMod val="75000"/>
                          </a:srgb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4472C4">
                        <a:lumMod val="75000"/>
                      </a:srgbClr>
                    </a:solidFill>
                  </a:rPr>
                  <a:t>  65 m </a:t>
                </a:r>
                <a:endParaRPr lang="en-GB" dirty="0"/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3333" y="4848642"/>
                <a:ext cx="1431802" cy="523220"/>
              </a:xfrm>
              <a:prstGeom prst="rect">
                <a:avLst/>
              </a:prstGeom>
              <a:blipFill>
                <a:blip r:embed="rId7"/>
                <a:stretch>
                  <a:fillRect t="-10465" r="-723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43" y="1108820"/>
            <a:ext cx="1425060" cy="180848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7512" y="6180138"/>
            <a:ext cx="7211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Song: </a:t>
            </a:r>
            <a:r>
              <a:rPr lang="en-GB" dirty="0">
                <a:hlinkClick r:id="rId9"/>
              </a:rPr>
              <a:t>https://</a:t>
            </a:r>
            <a:r>
              <a:rPr lang="en-GB" dirty="0" smtClean="0">
                <a:hlinkClick r:id="rId9"/>
              </a:rPr>
              <a:t>www.youtube.com/watch?v=n5ULJ_kcFzI</a:t>
            </a:r>
            <a:endParaRPr lang="en-GB" dirty="0" smtClean="0"/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9" grpId="0"/>
      <p:bldP spid="33" grpId="0"/>
      <p:bldP spid="37" grpId="0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67512" y="334776"/>
                <a:ext cx="7525512" cy="59708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T</a:t>
                </a:r>
                <a:r>
                  <a:rPr lang="en-GB" sz="2800" dirty="0" smtClean="0"/>
                  <a:t>he children are running around the perimeter of the playground.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 smtClean="0"/>
              </a:p>
              <a:p>
                <a:endParaRPr lang="en-GB" sz="2800" dirty="0"/>
              </a:p>
              <a:p>
                <a:endParaRPr lang="en-GB" sz="2800" dirty="0" smtClean="0"/>
              </a:p>
              <a:p>
                <a:endParaRPr lang="en-GB" sz="2800" dirty="0"/>
              </a:p>
              <a:p>
                <a:endParaRPr lang="en-GB" sz="2800" dirty="0" smtClean="0"/>
              </a:p>
              <a:p>
                <a:endParaRPr lang="en-GB" sz="6000" dirty="0"/>
              </a:p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100 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50 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100 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50 m</a:t>
                </a:r>
                <a:endParaRPr lang="en-GB" sz="900" dirty="0" smtClean="0"/>
              </a:p>
              <a:p>
                <a:r>
                  <a:rPr lang="en-GB" sz="2800" dirty="0" smtClean="0"/>
                  <a:t>How far do they run on each lap?</a:t>
                </a:r>
                <a:endParaRPr lang="en-GB" sz="28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5970865"/>
              </a:xfrm>
              <a:prstGeom prst="rect">
                <a:avLst/>
              </a:prstGeom>
              <a:blipFill>
                <a:blip r:embed="rId5"/>
                <a:stretch>
                  <a:fillRect l="-1702" t="-10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rapezoid 5"/>
          <p:cNvSpPr/>
          <p:nvPr/>
        </p:nvSpPr>
        <p:spPr>
          <a:xfrm>
            <a:off x="1509094" y="1775797"/>
            <a:ext cx="6138224" cy="2586445"/>
          </a:xfrm>
          <a:prstGeom prst="trapezoid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>
            <a:off x="2156346" y="1788860"/>
            <a:ext cx="4863954" cy="0"/>
          </a:xfrm>
          <a:prstGeom prst="line">
            <a:avLst/>
          </a:prstGeom>
          <a:ln w="762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987643" y="1775797"/>
            <a:ext cx="659674" cy="2586445"/>
          </a:xfrm>
          <a:prstGeom prst="line">
            <a:avLst/>
          </a:prstGeom>
          <a:ln w="762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509094" y="4353909"/>
            <a:ext cx="6138223" cy="8333"/>
          </a:xfrm>
          <a:prstGeom prst="line">
            <a:avLst/>
          </a:prstGeom>
          <a:ln w="762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1543879" y="1747551"/>
            <a:ext cx="631081" cy="2606358"/>
          </a:xfrm>
          <a:prstGeom prst="line">
            <a:avLst/>
          </a:prstGeom>
          <a:ln w="762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044899" y="1218717"/>
            <a:ext cx="11015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100 m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434523" y="2363272"/>
            <a:ext cx="918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 m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2156346" y="1629729"/>
            <a:ext cx="4831297" cy="13062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7124748" y="1756003"/>
            <a:ext cx="680549" cy="2611580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044899" y="4493704"/>
            <a:ext cx="11015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100 m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 flipV="1">
            <a:off x="1509094" y="4560563"/>
            <a:ext cx="6296203" cy="770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843339" y="2351712"/>
            <a:ext cx="9188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50 m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 flipH="1">
            <a:off x="1393086" y="1755284"/>
            <a:ext cx="644164" cy="2619138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67512" y="5630993"/>
            <a:ext cx="8107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Each lap is 300 metres.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335" y="3348830"/>
            <a:ext cx="974350" cy="119718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240" y="3386066"/>
            <a:ext cx="1101626" cy="132886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180" y="1844861"/>
            <a:ext cx="939254" cy="115827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5377669" y="5105711"/>
                <a:ext cx="161133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4472C4">
                            <a:lumMod val="75000"/>
                          </a:srgbClr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solidFill>
                      <a:srgbClr val="4472C4">
                        <a:lumMod val="75000"/>
                      </a:srgbClr>
                    </a:solidFill>
                  </a:rPr>
                  <a:t> 300 m 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7669" y="5105711"/>
                <a:ext cx="1611339" cy="523220"/>
              </a:xfrm>
              <a:prstGeom prst="rect">
                <a:avLst/>
              </a:prstGeom>
              <a:blipFill>
                <a:blip r:embed="rId9"/>
                <a:stretch>
                  <a:fillRect t="-11765" r="-719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0013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9" grpId="0"/>
      <p:bldP spid="33" grpId="0"/>
      <p:bldP spid="37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75541" y="491750"/>
            <a:ext cx="5945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What is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the perimeter of the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rectangle?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1856268" y="1581708"/>
          <a:ext cx="5148000" cy="32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408331118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970059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1181510"/>
                  </a:ext>
                </a:extLst>
              </a:tr>
            </a:tbl>
          </a:graphicData>
        </a:graphic>
      </p:graphicFrame>
      <p:cxnSp>
        <p:nvCxnSpPr>
          <p:cNvPr id="19" name="Straight Arrow Connector 18"/>
          <p:cNvCxnSpPr/>
          <p:nvPr/>
        </p:nvCxnSpPr>
        <p:spPr>
          <a:xfrm>
            <a:off x="1739420" y="1608585"/>
            <a:ext cx="0" cy="448447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075218" y="1608585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cm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1850446" y="1502538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785296" y="1113673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cm</a:t>
            </a:r>
          </a:p>
        </p:txBody>
      </p:sp>
      <p:sp>
        <p:nvSpPr>
          <p:cNvPr id="5" name="Rectangle 4"/>
          <p:cNvSpPr/>
          <p:nvPr/>
        </p:nvSpPr>
        <p:spPr>
          <a:xfrm>
            <a:off x="2343004" y="2535382"/>
            <a:ext cx="4170459" cy="1385454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2576945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020291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3491345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948545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4430268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918363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5347855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18910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276110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16200000">
            <a:off x="6541344" y="2536909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16200000">
            <a:off x="6541344" y="2994109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rot="16200000">
            <a:off x="6541344" y="343745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rot="10800000">
            <a:off x="6276110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591381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3020291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3491345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3948545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4430268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4918363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347855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5818910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rot="16200000">
            <a:off x="2327200" y="2564546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rot="16200000">
            <a:off x="2327200" y="3021746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rot="16200000">
            <a:off x="2327200" y="3453060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3948545" y="5147427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24 cm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 flipH="1">
            <a:off x="2325618" y="4176291"/>
            <a:ext cx="4209300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cxnSpLocks/>
          </p:cNvCxnSpPr>
          <p:nvPr/>
        </p:nvCxnSpPr>
        <p:spPr>
          <a:xfrm>
            <a:off x="6774345" y="2519701"/>
            <a:ext cx="0" cy="1401135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cxnSpLocks/>
          </p:cNvCxnSpPr>
          <p:nvPr/>
        </p:nvCxnSpPr>
        <p:spPr>
          <a:xfrm>
            <a:off x="2325618" y="2248459"/>
            <a:ext cx="4209300" cy="1270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2103652" y="2519701"/>
            <a:ext cx="0" cy="1400013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42579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4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5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6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7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1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75541" y="491750"/>
            <a:ext cx="5919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What is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the perimeter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of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these shapes?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1856268" y="1581708"/>
          <a:ext cx="5148000" cy="32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408331118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970059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1181510"/>
                  </a:ext>
                </a:extLst>
              </a:tr>
            </a:tbl>
          </a:graphicData>
        </a:graphic>
      </p:graphicFrame>
      <p:cxnSp>
        <p:nvCxnSpPr>
          <p:cNvPr id="19" name="Straight Arrow Connector 18"/>
          <p:cNvCxnSpPr/>
          <p:nvPr/>
        </p:nvCxnSpPr>
        <p:spPr>
          <a:xfrm>
            <a:off x="1739420" y="1608585"/>
            <a:ext cx="0" cy="448447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075218" y="1608585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cm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1850446" y="1502538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785296" y="1113673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cm</a:t>
            </a:r>
          </a:p>
        </p:txBody>
      </p:sp>
      <p:sp>
        <p:nvSpPr>
          <p:cNvPr id="2" name="Rectangle 1"/>
          <p:cNvSpPr/>
          <p:nvPr/>
        </p:nvSpPr>
        <p:spPr>
          <a:xfrm>
            <a:off x="2315915" y="2049743"/>
            <a:ext cx="936000" cy="233754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4192089" y="2042122"/>
            <a:ext cx="1404000" cy="14244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3726161" y="3913296"/>
            <a:ext cx="2803860" cy="46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9089" y="4999585"/>
            <a:ext cx="747045" cy="747045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5581933" y="514227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351447" y="2388190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latin typeface="Calibri" panose="020F0502020204030204" pitchFamily="34" charset="0"/>
              </a:rPr>
              <a:t>1</a:t>
            </a:r>
            <a:r>
              <a:rPr lang="en-GB" sz="2800" dirty="0">
                <a:latin typeface="Calibri" panose="020F0502020204030204" pitchFamily="34" charset="0"/>
              </a:rPr>
              <a:t>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cm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248351" y="3063810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latin typeface="Calibri" panose="020F0502020204030204" pitchFamily="34" charset="0"/>
              </a:rPr>
              <a:t>1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cm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510806" y="3905014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latin typeface="Calibri" panose="020F0502020204030204" pitchFamily="34" charset="0"/>
              </a:rPr>
              <a:t>14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8623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2" grpId="1"/>
      <p:bldP spid="58" grpId="0"/>
      <p:bldP spid="63" grpId="0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3547" y="943998"/>
            <a:ext cx="1349655" cy="153352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93547" y="420778"/>
            <a:ext cx="7349053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Annie has a 3 cm by 2 cm rectangular tile. 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3600" dirty="0"/>
          </a:p>
          <a:p>
            <a:r>
              <a:rPr lang="en-GB" sz="2800" dirty="0" smtClean="0"/>
              <a:t>What is the perimeter of Annie’s tile? 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93547" y="5397613"/>
                <a:ext cx="62643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3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2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3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2 cm</a:t>
                </a:r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547" y="5397613"/>
                <a:ext cx="6264322" cy="523220"/>
              </a:xfrm>
              <a:prstGeom prst="rect">
                <a:avLst/>
              </a:prstGeom>
              <a:blipFill>
                <a:blip r:embed="rId6"/>
                <a:stretch>
                  <a:fillRect l="-20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4928890" y="5404607"/>
                <a:ext cx="150233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4472C4">
                            <a:lumMod val="75000"/>
                          </a:srgb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rgbClr val="4472C4">
                        <a:lumMod val="75000"/>
                      </a:srgbClr>
                    </a:solidFill>
                  </a:rPr>
                  <a:t> </a:t>
                </a:r>
                <a:r>
                  <a:rPr lang="en-GB" sz="2800" dirty="0">
                    <a:solidFill>
                      <a:srgbClr val="4472C4">
                        <a:lumMod val="75000"/>
                      </a:srgbClr>
                    </a:solidFill>
                  </a:rPr>
                  <a:t>10 cm </a:t>
                </a:r>
                <a:endParaRPr lang="en-GB" dirty="0"/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8890" y="5404607"/>
                <a:ext cx="1502334" cy="523220"/>
              </a:xfrm>
              <a:prstGeom prst="rect">
                <a:avLst/>
              </a:prstGeom>
              <a:blipFill>
                <a:blip r:embed="rId7"/>
                <a:stretch>
                  <a:fillRect t="-11765" r="-731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3435350"/>
              </p:ext>
            </p:extLst>
          </p:nvPr>
        </p:nvGraphicFramePr>
        <p:xfrm>
          <a:off x="2658841" y="1400127"/>
          <a:ext cx="5148000" cy="23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408331118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</a:tbl>
          </a:graphicData>
        </a:graphic>
      </p:graphicFrame>
      <p:cxnSp>
        <p:nvCxnSpPr>
          <p:cNvPr id="20" name="Straight Arrow Connector 19"/>
          <p:cNvCxnSpPr/>
          <p:nvPr/>
        </p:nvCxnSpPr>
        <p:spPr>
          <a:xfrm>
            <a:off x="2541993" y="1427004"/>
            <a:ext cx="0" cy="448447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877791" y="1427004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cm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2653019" y="1320957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587869" y="932092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cm</a:t>
            </a:r>
          </a:p>
        </p:txBody>
      </p:sp>
      <p:sp>
        <p:nvSpPr>
          <p:cNvPr id="7" name="Rectangle 6"/>
          <p:cNvSpPr/>
          <p:nvPr/>
        </p:nvSpPr>
        <p:spPr>
          <a:xfrm>
            <a:off x="3132214" y="1875451"/>
            <a:ext cx="1404000" cy="9223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93547" y="420778"/>
            <a:ext cx="734905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Using sticks, can you make a shape that has a perimeter of 20cm?</a:t>
            </a:r>
          </a:p>
          <a:p>
            <a:endParaRPr lang="en-GB" sz="2800" dirty="0"/>
          </a:p>
          <a:p>
            <a:r>
              <a:rPr lang="en-GB" sz="2800" dirty="0" smtClean="0"/>
              <a:t>                       24cm?</a:t>
            </a:r>
          </a:p>
          <a:p>
            <a:r>
              <a:rPr lang="en-GB" sz="2800" dirty="0"/>
              <a:t> </a:t>
            </a:r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                       36cm?</a:t>
            </a:r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5556" y="5032043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98400" y="517473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54357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|6.6|11.2|3.9|3.7|6.4|3.8|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17.8|0.9|1.3|1.8|17.8|3.6|3.4|3.4|10.1|21.6|16.4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3.8|1.1|1.1|1.3|8.5|0.9|2.6|1.7|5.4|13.7|5.9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0.9|1.8|0.7|0.9|11.1|1.2|26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|5.7|4.5|4.3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5.7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4A820C4-01D7-48B2-A26E-0E87E94F40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10918</TotalTime>
  <Words>238</Words>
  <Application>Microsoft Office PowerPoint</Application>
  <PresentationFormat>On-screen Show (4:3)</PresentationFormat>
  <Paragraphs>97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236</cp:revision>
  <dcterms:created xsi:type="dcterms:W3CDTF">2019-07-05T11:02:13Z</dcterms:created>
  <dcterms:modified xsi:type="dcterms:W3CDTF">2021-05-01T19:55:14Z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