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57" r:id="rId4"/>
    <p:sldId id="262" r:id="rId5"/>
    <p:sldId id="274" r:id="rId6"/>
    <p:sldId id="266" r:id="rId7"/>
    <p:sldId id="27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43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820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411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029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963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7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405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74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66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672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055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AC4D88B0-D938-4FDD-B08C-B4BF01C2E92F}" type="datetimeFigureOut">
              <a:rPr lang="en-GB" smtClean="0"/>
              <a:t>22/09/2021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98AA0D9-3885-48DA-8F76-D8A8648C7F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108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754" y="1805578"/>
            <a:ext cx="11403874" cy="2387600"/>
          </a:xfrm>
        </p:spPr>
        <p:txBody>
          <a:bodyPr>
            <a:noAutofit/>
          </a:bodyPr>
          <a:lstStyle/>
          <a:p>
            <a:r>
              <a:rPr lang="en-GB" sz="6000" u="sng" dirty="0" smtClean="0">
                <a:latin typeface="HfW cursive bold" panose="00000500000000000000" pitchFamily="2" charset="0"/>
              </a:rPr>
              <a:t>Monday</a:t>
            </a:r>
            <a:r>
              <a:rPr lang="en-GB" sz="6000" u="sng" dirty="0" smtClean="0">
                <a:latin typeface="HfW cursive bold" panose="00000500000000000000" pitchFamily="2" charset="0"/>
              </a:rPr>
              <a:t> 27</a:t>
            </a:r>
            <a:r>
              <a:rPr lang="en-GB" sz="6000" u="sng" baseline="30000" dirty="0" smtClean="0">
                <a:latin typeface="HfW cursive bold" panose="00000500000000000000" pitchFamily="2" charset="0"/>
              </a:rPr>
              <a:t>th</a:t>
            </a:r>
            <a:r>
              <a:rPr lang="en-GB" sz="6000" u="sng" dirty="0" smtClean="0">
                <a:latin typeface="HfW cursive bold" panose="00000500000000000000" pitchFamily="2" charset="0"/>
              </a:rPr>
              <a:t>  </a:t>
            </a:r>
            <a:r>
              <a:rPr lang="en-GB" sz="6000" u="sng" dirty="0" smtClean="0">
                <a:latin typeface="HfW cursive bold" panose="00000500000000000000" pitchFamily="2" charset="0"/>
              </a:rPr>
              <a:t>September 2021</a:t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LO: To write a </a:t>
            </a:r>
            <a:r>
              <a:rPr lang="en-GB" sz="6000" u="sng" dirty="0" smtClean="0">
                <a:latin typeface="HfW cursive bold" panose="00000500000000000000" pitchFamily="2" charset="0"/>
              </a:rPr>
              <a:t>resolution</a:t>
            </a:r>
            <a:r>
              <a:rPr lang="en-GB" sz="6000" u="sng" dirty="0" smtClean="0">
                <a:latin typeface="HfW cursive bold" panose="00000500000000000000" pitchFamily="2" charset="0"/>
              </a:rPr>
              <a:t>.</a:t>
            </a: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/>
            </a:r>
            <a:br>
              <a:rPr lang="en-GB" sz="6000" u="sng" dirty="0" smtClean="0">
                <a:latin typeface="HfW cursive bold" panose="00000500000000000000" pitchFamily="2" charset="0"/>
              </a:rPr>
            </a:br>
            <a:r>
              <a:rPr lang="en-GB" sz="6000" u="sng" dirty="0" smtClean="0">
                <a:latin typeface="HfW cursive bold" panose="00000500000000000000" pitchFamily="2" charset="0"/>
              </a:rPr>
              <a:t>C: Finding Something Tale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577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79" y="420916"/>
            <a:ext cx="11403874" cy="2387600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HfW cursive bold" panose="00000500000000000000" pitchFamily="2" charset="0"/>
              </a:rPr>
              <a:t>Can you edit </a:t>
            </a:r>
            <a:r>
              <a:rPr lang="en-GB" sz="6000" dirty="0" smtClean="0">
                <a:latin typeface="HfW cursive bold" panose="00000500000000000000" pitchFamily="2" charset="0"/>
              </a:rPr>
              <a:t>Friday’s </a:t>
            </a:r>
            <a:r>
              <a:rPr lang="en-GB" sz="6000" dirty="0" smtClean="0">
                <a:latin typeface="HfW cursive bold" panose="00000500000000000000" pitchFamily="2" charset="0"/>
              </a:rPr>
              <a:t>work with </a:t>
            </a:r>
            <a:r>
              <a:rPr lang="en-GB" sz="6000" dirty="0" smtClean="0">
                <a:solidFill>
                  <a:srgbClr val="FF0000"/>
                </a:solidFill>
                <a:latin typeface="HfW cursive bold" panose="00000500000000000000" pitchFamily="2" charset="0"/>
              </a:rPr>
              <a:t>red pen</a:t>
            </a:r>
            <a:r>
              <a:rPr lang="en-GB" sz="6000" dirty="0" smtClean="0">
                <a:latin typeface="HfW cursive bold" panose="00000500000000000000" pitchFamily="2" charset="0"/>
              </a:rPr>
              <a:t>?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798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d Pen Png Image Clipart - Clip Art Red Pen, Transparent Png , Transparent 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954" b="98523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9517" y="1918336"/>
            <a:ext cx="5518174" cy="434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938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75118" y="3004457"/>
            <a:ext cx="4916882" cy="1071155"/>
          </a:xfrm>
        </p:spPr>
        <p:txBody>
          <a:bodyPr>
            <a:noAutofit/>
          </a:bodyPr>
          <a:lstStyle/>
          <a:p>
            <a:r>
              <a:rPr lang="en-GB" sz="6000" dirty="0" smtClean="0">
                <a:latin typeface="HfW cursive bold" panose="00000500000000000000" pitchFamily="2" charset="0"/>
              </a:rPr>
              <a:t>First, let’s recap the </a:t>
            </a:r>
            <a:r>
              <a:rPr lang="en-GB" sz="6000" dirty="0" smtClean="0">
                <a:latin typeface="HfW cursive bold" panose="00000500000000000000" pitchFamily="2" charset="0"/>
              </a:rPr>
              <a:t>resolution </a:t>
            </a:r>
            <a:r>
              <a:rPr lang="en-GB" sz="6000" dirty="0" smtClean="0">
                <a:latin typeface="HfW cursive bold" panose="00000500000000000000" pitchFamily="2" charset="0"/>
              </a:rPr>
              <a:t>of our Jasper Story!</a:t>
            </a: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029" y="3971109"/>
            <a:ext cx="3614261" cy="288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39" y="0"/>
            <a:ext cx="5812972" cy="6453051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841863" y="4071593"/>
            <a:ext cx="3291840" cy="483326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535574" y="5064369"/>
            <a:ext cx="2301411" cy="808892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>
            <a:off x="535573" y="4603151"/>
            <a:ext cx="3872303" cy="483326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293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382" y="2318536"/>
            <a:ext cx="11782698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First you need to </a:t>
            </a:r>
            <a:r>
              <a:rPr lang="en-GB" sz="4800" dirty="0" smtClean="0">
                <a:latin typeface="HfW cursive bold" panose="00000500000000000000" pitchFamily="2" charset="0"/>
              </a:rPr>
              <a:t>have your bright idea...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r>
              <a:rPr lang="en-GB" sz="4800" dirty="0" smtClean="0">
                <a:solidFill>
                  <a:srgbClr val="FF0000"/>
                </a:solidFill>
                <a:latin typeface="HfW cursive bold" panose="00000500000000000000" pitchFamily="2" charset="0"/>
              </a:rPr>
              <a:t>Suddenly,</a:t>
            </a:r>
            <a:endParaRPr lang="en-GB" sz="4800" dirty="0" smtClean="0">
              <a:solidFill>
                <a:srgbClr val="FF0000"/>
              </a:solidFill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4301283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ree Light Bulb Clipart Transparent, Download Free Light Bulb Clipart  Transparent png images, Free ClipArts on Clipart Libr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731" y="1504907"/>
            <a:ext cx="3971925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948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7044" y="2290879"/>
            <a:ext cx="11782698" cy="1071155"/>
          </a:xfrm>
        </p:spPr>
        <p:txBody>
          <a:bodyPr>
            <a:noAutofit/>
          </a:bodyPr>
          <a:lstStyle/>
          <a:p>
            <a:pPr lvl="0" fontAlgn="base">
              <a:lnSpc>
                <a:spcPct val="100000"/>
              </a:lnSpc>
            </a:pPr>
            <a:r>
              <a:rPr lang="en-US" sz="6600" dirty="0" smtClean="0">
                <a:latin typeface="HfW cursive" panose="00000500000000000000" pitchFamily="2" charset="0"/>
              </a:rPr>
              <a:t>Next perform your action...</a:t>
            </a:r>
            <a:br>
              <a:rPr lang="en-US" sz="6600" dirty="0" smtClean="0">
                <a:latin typeface="HfW cursive" panose="00000500000000000000" pitchFamily="2" charset="0"/>
              </a:rPr>
            </a:br>
            <a:r>
              <a:rPr lang="en-US" sz="6600" dirty="0" smtClean="0">
                <a:latin typeface="HfW cursive" panose="00000500000000000000" pitchFamily="2" charset="0"/>
              </a:rPr>
              <a:t>How are you feeling?</a:t>
            </a:r>
            <a:br>
              <a:rPr lang="en-US" sz="6600" dirty="0" smtClean="0">
                <a:latin typeface="HfW cursive" panose="00000500000000000000" pitchFamily="2" charset="0"/>
              </a:rPr>
            </a:br>
            <a:r>
              <a:rPr lang="en-US" sz="6600" dirty="0" smtClean="0">
                <a:latin typeface="HfW cursive" panose="00000500000000000000" pitchFamily="2" charset="0"/>
              </a:rPr>
              <a:t>Can use any adverbials?</a:t>
            </a:r>
            <a:endParaRPr lang="en-GB" sz="6600" dirty="0">
              <a:latin typeface="HfW cursive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" y="4301283"/>
            <a:ext cx="2824751" cy="2256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mummy clipart - Clip Art Library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2041" y1="79156" x2="2857" y2="72705"/>
                        <a14:foregroundMark x1="32245" y1="85856" x2="32245" y2="94789"/>
                        <a14:foregroundMark x1="51837" y1="89330" x2="63469" y2="88834"/>
                        <a14:foregroundMark x1="66735" y1="86104" x2="80000" y2="62531"/>
                        <a14:foregroundMark x1="62857" y1="98015" x2="63878" y2="86849"/>
                        <a14:foregroundMark x1="89796" y1="98015" x2="94694" y2="88089"/>
                        <a14:foregroundMark x1="83878" y1="58561" x2="75102" y2="744"/>
                        <a14:foregroundMark x1="47143" y1="29529" x2="84898" y2="28040"/>
                        <a14:foregroundMark x1="87755" y1="30769" x2="85918" y2="32258"/>
                        <a14:foregroundMark x1="86939" y1="71216" x2="95306" y2="87841"/>
                        <a14:foregroundMark x1="72245" y1="60794" x2="75102" y2="60050"/>
                        <a14:foregroundMark x1="44490" y1="30769" x2="50408" y2="302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166" y="3362034"/>
            <a:ext cx="4016051" cy="3302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650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5943" y="3051708"/>
            <a:ext cx="5225143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 bold" panose="00000500000000000000" pitchFamily="2" charset="0"/>
              </a:rPr>
              <a:t>Wha</a:t>
            </a:r>
            <a:r>
              <a:rPr lang="en-GB" sz="4800" dirty="0" smtClean="0">
                <a:latin typeface="HfW cursive bold" panose="00000500000000000000" pitchFamily="2" charset="0"/>
              </a:rPr>
              <a:t>t a 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success! 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How are you</a:t>
            </a:r>
            <a:br>
              <a:rPr lang="en-GB" sz="4800" dirty="0" smtClean="0">
                <a:latin typeface="HfW cursive bold" panose="00000500000000000000" pitchFamily="2" charset="0"/>
              </a:rPr>
            </a:br>
            <a:r>
              <a:rPr lang="en-GB" sz="4800" dirty="0" smtClean="0">
                <a:latin typeface="HfW cursive bold" panose="00000500000000000000" pitchFamily="2" charset="0"/>
              </a:rPr>
              <a:t>feeling? </a:t>
            </a:r>
            <a:r>
              <a:rPr lang="en-GB" sz="4800" dirty="0">
                <a:latin typeface="HfW cursive bold" panose="00000500000000000000" pitchFamily="2" charset="0"/>
              </a:rPr>
              <a:t/>
            </a:r>
            <a:br>
              <a:rPr lang="en-GB" sz="4800" dirty="0">
                <a:latin typeface="HfW cursive bold" panose="00000500000000000000" pitchFamily="2" charset="0"/>
              </a:rPr>
            </a:br>
            <a:endParaRPr lang="en-GB" sz="48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43" y="5159568"/>
            <a:ext cx="1881051" cy="1502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Emotions Writing Word Mat (SB9344) - Sparkle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869" y="191135"/>
            <a:ext cx="7667227" cy="5414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306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1059" y="5556872"/>
            <a:ext cx="5421086" cy="10711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sz="4400" dirty="0" smtClean="0">
                <a:latin typeface="HfW cursive bold" panose="00000500000000000000" pitchFamily="2" charset="0"/>
              </a:rPr>
              <a:t>Plenary: </a:t>
            </a:r>
            <a:r>
              <a:rPr lang="en-GB" sz="4400" dirty="0" smtClean="0">
                <a:latin typeface="HfW cursive bold" panose="00000500000000000000" pitchFamily="2" charset="0"/>
              </a:rPr>
              <a:t>Can you highlight the adverbials you have used? </a:t>
            </a:r>
            <a:br>
              <a:rPr lang="en-GB" sz="4400" dirty="0" smtClean="0">
                <a:latin typeface="HfW cursive bold" panose="00000500000000000000" pitchFamily="2" charset="0"/>
              </a:rPr>
            </a:br>
            <a:r>
              <a:rPr lang="en-GB" sz="4400" dirty="0">
                <a:latin typeface="HfW cursive bold" panose="00000500000000000000" pitchFamily="2" charset="0"/>
              </a:rPr>
              <a:t/>
            </a:r>
            <a:br>
              <a:rPr lang="en-GB" sz="4400" dirty="0">
                <a:latin typeface="HfW cursive bold" panose="00000500000000000000" pitchFamily="2" charset="0"/>
              </a:rPr>
            </a:br>
            <a:r>
              <a:rPr lang="en-GB" sz="4400" dirty="0" smtClean="0">
                <a:latin typeface="HfW cursive bold" panose="00000500000000000000" pitchFamily="2" charset="0"/>
              </a:rPr>
              <a:t>Add some more in red pen if you have forgotten them </a:t>
            </a:r>
            <a:r>
              <a:rPr lang="en-GB" sz="4400" dirty="0" smtClean="0">
                <a:latin typeface="HfW cursive bold" panose="00000500000000000000" pitchFamily="2" charset="0"/>
                <a:sym typeface="Wingdings" panose="05000000000000000000" pitchFamily="2" charset="2"/>
              </a:rPr>
              <a:t></a:t>
            </a:r>
            <a:endParaRPr lang="en-GB" sz="4400" dirty="0" smtClean="0">
              <a:latin typeface="HfW cursive bold" panose="00000500000000000000" pitchFamily="2" charset="0"/>
            </a:endParaRPr>
          </a:p>
        </p:txBody>
      </p:sp>
      <p:pic>
        <p:nvPicPr>
          <p:cNvPr id="1027" name="Picture 3" descr="Safari Explorer Stock Illustrations – 2,169 Safari Explorer Stock  Illustrations, Vectors &amp;amp; Clipart - Dreamstim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5250" y1="11424" x2="81875" y2="93897"/>
                        <a14:foregroundMark x1="49750" y1="54304" x2="56250" y2="44757"/>
                        <a14:foregroundMark x1="90000" y1="50391" x2="93875" y2="317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145" y="794416"/>
            <a:ext cx="5625817" cy="4493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38325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3090</TotalTime>
  <Words>51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 Light</vt:lpstr>
      <vt:lpstr>HfW cursive</vt:lpstr>
      <vt:lpstr>HfW cursive bold</vt:lpstr>
      <vt:lpstr>Wingdings</vt:lpstr>
      <vt:lpstr>Metropolitan</vt:lpstr>
      <vt:lpstr>Monday 27th  September 2021  LO: To write a resolution.  C: Finding Something Tale</vt:lpstr>
      <vt:lpstr>Can you edit Friday’s work with red pen?</vt:lpstr>
      <vt:lpstr>First, let’s recap the resolution of our Jasper Story!</vt:lpstr>
      <vt:lpstr>First you need to have your bright idea...  Suddenly,</vt:lpstr>
      <vt:lpstr>Next perform your action... How are you feeling? Can use any adverbials?</vt:lpstr>
      <vt:lpstr>What a  success!  How are you feeling?  </vt:lpstr>
      <vt:lpstr>Plenary: Can you highlight the adverbials you have used?   Add some more in red pen if you have forgotten them 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20th September 2021  LO: To practice adverbials  C: Finding Something Tale</dc:title>
  <dc:creator>Alice Watton</dc:creator>
  <cp:lastModifiedBy>Alice Watton</cp:lastModifiedBy>
  <cp:revision>10</cp:revision>
  <dcterms:created xsi:type="dcterms:W3CDTF">2021-09-13T19:28:25Z</dcterms:created>
  <dcterms:modified xsi:type="dcterms:W3CDTF">2021-09-22T13:24:35Z</dcterms:modified>
</cp:coreProperties>
</file>