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7"/>
  </p:notesMasterIdLst>
  <p:sldIdLst>
    <p:sldId id="258" r:id="rId2"/>
    <p:sldId id="264" r:id="rId3"/>
    <p:sldId id="260" r:id="rId4"/>
    <p:sldId id="256" r:id="rId5"/>
    <p:sldId id="278" r:id="rId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33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Thursday 28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April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comparison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</a:rPr>
              <a:t>Today we are continuing to explore Roald’s time at boarding school.</a:t>
            </a:r>
            <a:br>
              <a:rPr lang="en" sz="4400" dirty="0">
                <a:solidFill>
                  <a:schemeClr val="accent4"/>
                </a:solidFill>
                <a:latin typeface="Twinkl Cursive Looped" panose="02000000000000000000" pitchFamily="2" charset="0"/>
              </a:rPr>
            </a:br>
            <a:br>
              <a:rPr lang="en" sz="4400" dirty="0">
                <a:latin typeface="Twinkl Cursive Looped" panose="02000000000000000000" pitchFamily="2" charset="0"/>
              </a:rPr>
            </a:br>
            <a:r>
              <a:rPr lang="en" sz="4400" dirty="0">
                <a:latin typeface="Twinkl Cursive Looped" panose="02000000000000000000" pitchFamily="2" charset="0"/>
              </a:rPr>
              <a:t>We are going to use our </a:t>
            </a:r>
            <a:r>
              <a:rPr lang="en" sz="4400" dirty="0">
                <a:solidFill>
                  <a:srgbClr val="FFC000"/>
                </a:solidFill>
                <a:latin typeface="Twinkl Cursive Looped" panose="02000000000000000000" pitchFamily="2" charset="0"/>
              </a:rPr>
              <a:t>comparison</a:t>
            </a:r>
            <a:r>
              <a:rPr lang="en" sz="4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 </a:t>
            </a:r>
            <a:r>
              <a:rPr lang="en" sz="4400" dirty="0">
                <a:latin typeface="Twinkl Cursive Looped" panose="02000000000000000000" pitchFamily="2" charset="0"/>
              </a:rPr>
              <a:t>skills to help us </a:t>
            </a:r>
            <a:r>
              <a:rPr lang="en-GB" sz="4400" dirty="0">
                <a:latin typeface="Twinkl Cursive Looped" panose="02000000000000000000" pitchFamily="2" charset="0"/>
              </a:rPr>
              <a:t>explore differences between then and now</a:t>
            </a:r>
            <a:r>
              <a:rPr lang="en" sz="4400" dirty="0">
                <a:latin typeface="Twinkl Cursive Looped" panose="02000000000000000000" pitchFamily="2" charset="0"/>
              </a:rPr>
              <a:t>. </a:t>
            </a:r>
            <a:endParaRPr sz="44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9A5062-CAD8-4D72-9D91-191CA880E7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1954" y="266035"/>
            <a:ext cx="2255125" cy="241620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953829" y="509813"/>
            <a:ext cx="609765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Starter:</a:t>
            </a:r>
          </a:p>
          <a:p>
            <a:endParaRPr lang="en" sz="36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Based on what we have read so far, how is the doctor’s different now vs 1925?</a:t>
            </a:r>
            <a:endParaRPr lang="en-GB" sz="3600" dirty="0"/>
          </a:p>
        </p:txBody>
      </p:sp>
      <p:pic>
        <p:nvPicPr>
          <p:cNvPr id="1030" name="Picture 6" descr="UK doctor titles 101 – The Savvy IMG">
            <a:extLst>
              <a:ext uri="{FF2B5EF4-FFF2-40B4-BE49-F238E27FC236}">
                <a16:creationId xmlns:a16="http://schemas.microsoft.com/office/drawing/2014/main" id="{2A17C439-FCDE-4F87-858E-45AAF47B8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16" y="3372135"/>
            <a:ext cx="6094955" cy="297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Class Read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923153" y="1610083"/>
            <a:ext cx="4811545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Class Read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p.149-153 </a:t>
            </a:r>
          </a:p>
          <a:p>
            <a:pPr algn="l"/>
            <a:endParaRPr lang="en-GB" sz="3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l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Whilst we are reading, consider the differences in surgical  procedures then vs. now. </a:t>
            </a:r>
            <a:endParaRPr lang="en-GB" sz="8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Alphabet circle time challenge!</a:t>
            </a:r>
          </a:p>
          <a:p>
            <a:pPr algn="ctr" rtl="0" fontAlgn="base"/>
            <a:endParaRPr lang="en-GB" sz="3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 rtl="0" fontAlgn="base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Each person needs to say a phrase or sentence to describe the scene- starting with their letter. </a:t>
            </a:r>
            <a:endParaRPr lang="en-GB" sz="3200" dirty="0">
              <a:solidFill>
                <a:schemeClr val="accent5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12194</TotalTime>
  <Words>124</Words>
  <Application>Microsoft Office PowerPoint</Application>
  <PresentationFormat>Widescreen</PresentationFormat>
  <Paragraphs>19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Nunito</vt:lpstr>
      <vt:lpstr>Twinkl Cursive Looped</vt:lpstr>
      <vt:lpstr>Walter Turncoat</vt:lpstr>
      <vt:lpstr>Theme1</vt:lpstr>
      <vt:lpstr>PowerPoint Presentation</vt:lpstr>
      <vt:lpstr>Today we are continuing to explore Roald’s time at boarding school.  We are going to use our comparison skills to help us explore differences between then and now. </vt:lpstr>
      <vt:lpstr>PowerPoint Presentation</vt:lpstr>
      <vt:lpstr> Class Read  </vt:lpstr>
      <vt:lpstr> Our task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43</cp:revision>
  <dcterms:created xsi:type="dcterms:W3CDTF">2021-03-01T17:41:49Z</dcterms:created>
  <dcterms:modified xsi:type="dcterms:W3CDTF">2021-04-25T14:17:02Z</dcterms:modified>
</cp:coreProperties>
</file>