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8" r:id="rId1"/>
  </p:sldMasterIdLst>
  <p:sldIdLst>
    <p:sldId id="256" r:id="rId2"/>
    <p:sldId id="257" r:id="rId3"/>
    <p:sldId id="258" r:id="rId4"/>
    <p:sldId id="270" r:id="rId5"/>
    <p:sldId id="273" r:id="rId6"/>
    <p:sldId id="272" r:id="rId7"/>
    <p:sldId id="274" r:id="rId8"/>
    <p:sldId id="260" r:id="rId9"/>
    <p:sldId id="261" r:id="rId10"/>
    <p:sldId id="262" r:id="rId11"/>
    <p:sldId id="263" r:id="rId12"/>
    <p:sldId id="264" r:id="rId13"/>
    <p:sldId id="276" r:id="rId14"/>
    <p:sldId id="275" r:id="rId15"/>
    <p:sldId id="277" r:id="rId16"/>
    <p:sldId id="278" r:id="rId17"/>
    <p:sldId id="279" r:id="rId18"/>
    <p:sldId id="265" r:id="rId19"/>
    <p:sldId id="280" r:id="rId20"/>
    <p:sldId id="267" r:id="rId21"/>
    <p:sldId id="268" r:id="rId22"/>
    <p:sldId id="269" r:id="rId23"/>
    <p:sldId id="281" r:id="rId24"/>
    <p:sldId id="282" r:id="rId25"/>
    <p:sldId id="283" r:id="rId26"/>
    <p:sldId id="266" r:id="rId27"/>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68" d="100"/>
          <a:sy n="68" d="100"/>
        </p:scale>
        <p:origin x="616"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8" name="Group 17"/>
          <p:cNvGrpSpPr/>
          <p:nvPr/>
        </p:nvGrpSpPr>
        <p:grpSpPr>
          <a:xfrm>
            <a:off x="0" y="0"/>
            <a:ext cx="12192000" cy="6858000"/>
            <a:chOff x="0" y="0"/>
            <a:chExt cx="12192000" cy="6858000"/>
          </a:xfrm>
        </p:grpSpPr>
        <p:sp>
          <p:nvSpPr>
            <p:cNvPr id="8" name="Rectangle 7"/>
            <p:cNvSpPr/>
            <p:nvPr/>
          </p:nvSpPr>
          <p:spPr>
            <a:xfrm>
              <a:off x="0" y="0"/>
              <a:ext cx="12192000" cy="6858000"/>
            </a:xfrm>
            <a:prstGeom prst="rect">
              <a:avLst/>
            </a:prstGeom>
            <a:blipFill>
              <a:blip r:embed="rId2">
                <a:duotone>
                  <a:schemeClr val="dk2">
                    <a:shade val="42000"/>
                    <a:hueMod val="42000"/>
                    <a:satMod val="124000"/>
                    <a:lumMod val="62000"/>
                  </a:schemeClr>
                  <a:schemeClr val="dk2">
                    <a:tint val="96000"/>
                    <a:satMod val="13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9" name="Oval 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0" name="Oval 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Oval 10"/>
            <p:cNvSpPr/>
            <p:nvPr/>
          </p:nvSpPr>
          <p:spPr>
            <a:xfrm>
              <a:off x="7999412" y="1587"/>
              <a:ext cx="1600200" cy="1600200"/>
            </a:xfrm>
            <a:prstGeom prst="ellipse">
              <a:avLst/>
            </a:prstGeom>
            <a:gradFill flip="none" rotWithShape="1">
              <a:gsLst>
                <a:gs pos="0">
                  <a:schemeClr val="accent1">
                    <a:lumMod val="60000"/>
                    <a:lumOff val="40000"/>
                    <a:alpha val="14000"/>
                  </a:schemeClr>
                </a:gs>
                <a:gs pos="73000">
                  <a:schemeClr val="accent1">
                    <a:lumMod val="60000"/>
                    <a:lumOff val="40000"/>
                    <a:alpha val="0"/>
                  </a:schemeClr>
                </a:gs>
                <a:gs pos="36000">
                  <a:schemeClr val="accent1">
                    <a:lumMod val="60000"/>
                    <a:lumOff val="4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2" name="Oval 11"/>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3" name="Oval 12"/>
            <p:cNvSpPr/>
            <p:nvPr/>
          </p:nvSpPr>
          <p:spPr>
            <a:xfrm>
              <a:off x="0" y="2667000"/>
              <a:ext cx="4191000" cy="4191000"/>
            </a:xfrm>
            <a:prstGeom prst="ellipse">
              <a:avLst/>
            </a:prstGeom>
            <a:gradFill flip="none" rotWithShape="1">
              <a:gsLst>
                <a:gs pos="0">
                  <a:schemeClr val="accent1">
                    <a:lumMod val="60000"/>
                    <a:lumOff val="40000"/>
                    <a:alpha val="11000"/>
                  </a:schemeClr>
                </a:gs>
                <a:gs pos="75000">
                  <a:schemeClr val="accent1">
                    <a:lumMod val="60000"/>
                    <a:lumOff val="40000"/>
                    <a:alpha val="0"/>
                  </a:schemeClr>
                </a:gs>
                <a:gs pos="36000">
                  <a:schemeClr val="accent1">
                    <a:lumMod val="60000"/>
                    <a:lumOff val="4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Oval 13"/>
            <p:cNvSpPr/>
            <p:nvPr/>
          </p:nvSpPr>
          <p:spPr>
            <a:xfrm>
              <a:off x="8609012" y="5865239"/>
              <a:ext cx="990600" cy="990600"/>
            </a:xfrm>
            <a:prstGeom prst="ellipse">
              <a:avLst/>
            </a:prstGeom>
            <a:gradFill flip="none" rotWithShape="1">
              <a:gsLst>
                <a:gs pos="0">
                  <a:schemeClr val="accent1">
                    <a:lumMod val="60000"/>
                    <a:lumOff val="40000"/>
                    <a:alpha val="10000"/>
                  </a:schemeClr>
                </a:gs>
                <a:gs pos="66000">
                  <a:schemeClr val="accent1">
                    <a:lumMod val="60000"/>
                    <a:lumOff val="40000"/>
                    <a:alpha val="0"/>
                  </a:schemeClr>
                </a:gs>
                <a:gs pos="31000">
                  <a:schemeClr val="accent1">
                    <a:lumMod val="60000"/>
                    <a:lumOff val="40000"/>
                    <a:alpha val="5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ctrTitle"/>
          </p:nvPr>
        </p:nvSpPr>
        <p:spPr>
          <a:xfrm>
            <a:off x="1154955" y="2099733"/>
            <a:ext cx="8825658" cy="2677648"/>
          </a:xfrm>
        </p:spPr>
        <p:txBody>
          <a:bodyPr anchor="b"/>
          <a:lstStyle>
            <a:lvl1pPr>
              <a:defRPr sz="5400"/>
            </a:lvl1pPr>
          </a:lstStyle>
          <a:p>
            <a:r>
              <a:rPr lang="en-US"/>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accent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bwMode="gray">
          <a:xfrm rot="5400000">
            <a:off x="10176279" y="1792223"/>
            <a:ext cx="990599" cy="304799"/>
          </a:xfrm>
        </p:spPr>
        <p:txBody>
          <a:bodyPr anchor="t"/>
          <a:lstStyle>
            <a:lvl1pPr algn="l">
              <a:defRPr b="0" i="0">
                <a:solidFill>
                  <a:schemeClr val="bg1"/>
                </a:solidFill>
              </a:defRPr>
            </a:lvl1pPr>
          </a:lstStyle>
          <a:p>
            <a:fld id="{8DA9F901-E950-4E6D-8704-AF990D0A0C53}" type="datetimeFigureOut">
              <a:rPr lang="en-GB" smtClean="0"/>
              <a:t>01/11/2021</a:t>
            </a:fld>
            <a:endParaRPr lang="en-GB"/>
          </a:p>
        </p:txBody>
      </p:sp>
      <p:sp>
        <p:nvSpPr>
          <p:cNvPr id="5" name="Footer Placeholder 4"/>
          <p:cNvSpPr>
            <a:spLocks noGrp="1"/>
          </p:cNvSpPr>
          <p:nvPr>
            <p:ph type="ftr" sz="quarter" idx="11"/>
          </p:nvPr>
        </p:nvSpPr>
        <p:spPr bwMode="gray">
          <a:xfrm rot="5400000">
            <a:off x="8963575" y="3226820"/>
            <a:ext cx="3859795" cy="304801"/>
          </a:xfrm>
        </p:spPr>
        <p:txBody>
          <a:bodyPr anchor="b"/>
          <a:lstStyle>
            <a:lvl1pPr>
              <a:defRPr b="0" i="0">
                <a:solidFill>
                  <a:schemeClr val="bg1"/>
                </a:solidFill>
              </a:defRPr>
            </a:lvl1pPr>
          </a:lstStyle>
          <a:p>
            <a:endParaRPr lang="en-GB"/>
          </a:p>
        </p:txBody>
      </p:sp>
      <p:sp>
        <p:nvSpPr>
          <p:cNvPr id="17" name="Rectangle 16"/>
          <p:cNvSpPr/>
          <p:nvPr/>
        </p:nvSpPr>
        <p:spPr>
          <a:xfrm>
            <a:off x="1044372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a:xfrm>
            <a:off x="10351008" y="292608"/>
            <a:ext cx="838199" cy="767687"/>
          </a:xfrm>
        </p:spPr>
        <p:txBody>
          <a:bodyPr/>
          <a:lstStyle>
            <a:lvl1pPr>
              <a:defRPr sz="2800" b="0" i="0"/>
            </a:lvl1pPr>
          </a:lstStyle>
          <a:p>
            <a:fld id="{C24CC065-CE5F-47DA-9147-AF9676085533}" type="slidenum">
              <a:rPr lang="en-GB" smtClean="0"/>
              <a:t>‹#›</a:t>
            </a:fld>
            <a:endParaRPr lang="en-GB"/>
          </a:p>
        </p:txBody>
      </p:sp>
    </p:spTree>
    <p:extLst>
      <p:ext uri="{BB962C8B-B14F-4D97-AF65-F5344CB8AC3E}">
        <p14:creationId xmlns:p14="http://schemas.microsoft.com/office/powerpoint/2010/main" val="102144387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10" name="Title Placeholder 1"/>
          <p:cNvSpPr>
            <a:spLocks noGrp="1"/>
          </p:cNvSpPr>
          <p:nvPr>
            <p:ph type="title"/>
          </p:nvPr>
        </p:nvSpPr>
        <p:spPr>
          <a:xfrm>
            <a:off x="1154954" y="947920"/>
            <a:ext cx="8761413" cy="728480"/>
          </a:xfrm>
          <a:prstGeom prst="rect">
            <a:avLst/>
          </a:prstGeom>
        </p:spPr>
        <p:txBody>
          <a:bodyPr vert="horz" lIns="91440" tIns="45720" rIns="91440" bIns="45720" rtlCol="0" anchor="ctr">
            <a:noAutofit/>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DA9F901-E950-4E6D-8704-AF990D0A0C53}" type="datetimeFigureOut">
              <a:rPr lang="en-GB" smtClean="0"/>
              <a:t>01/11/2021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24CC065-CE5F-47DA-9147-AF9676085533}" type="slidenum">
              <a:rPr lang="en-GB" smtClean="0"/>
              <a:t>‹#›</a:t>
            </a:fld>
            <a:endParaRPr lang="en-GB"/>
          </a:p>
        </p:txBody>
      </p:sp>
    </p:spTree>
    <p:extLst>
      <p:ext uri="{BB962C8B-B14F-4D97-AF65-F5344CB8AC3E}">
        <p14:creationId xmlns:p14="http://schemas.microsoft.com/office/powerpoint/2010/main" val="386618966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grpSp>
        <p:nvGrpSpPr>
          <p:cNvPr id="10" name="Group 9"/>
          <p:cNvGrpSpPr/>
          <p:nvPr/>
        </p:nvGrpSpPr>
        <p:grpSpPr>
          <a:xfrm>
            <a:off x="0" y="0"/>
            <a:ext cx="12192000" cy="6858000"/>
            <a:chOff x="0" y="0"/>
            <a:chExt cx="12192000" cy="6858000"/>
          </a:xfrm>
        </p:grpSpPr>
        <p:sp>
          <p:nvSpPr>
            <p:cNvPr id="11" name="Rectangle 10"/>
            <p:cNvSpPr/>
            <p:nvPr/>
          </p:nvSpPr>
          <p:spPr>
            <a:xfrm>
              <a:off x="0" y="0"/>
              <a:ext cx="12192000" cy="6858000"/>
            </a:xfrm>
            <a:prstGeom prst="rect">
              <a:avLst/>
            </a:prstGeom>
            <a:blipFill>
              <a:blip r:embed="rId2">
                <a:duotone>
                  <a:schemeClr val="dk2">
                    <a:shade val="42000"/>
                    <a:hueMod val="42000"/>
                    <a:satMod val="124000"/>
                    <a:lumMod val="62000"/>
                  </a:schemeClr>
                  <a:schemeClr val="dk2">
                    <a:tint val="96000"/>
                    <a:satMod val="13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2" name="Oval 11"/>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3" name="Oval 12"/>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Oval 13"/>
            <p:cNvSpPr/>
            <p:nvPr/>
          </p:nvSpPr>
          <p:spPr>
            <a:xfrm>
              <a:off x="7999412" y="1587"/>
              <a:ext cx="1600200" cy="1600200"/>
            </a:xfrm>
            <a:prstGeom prst="ellipse">
              <a:avLst/>
            </a:prstGeom>
            <a:gradFill flip="none" rotWithShape="1">
              <a:gsLst>
                <a:gs pos="0">
                  <a:schemeClr val="accent1">
                    <a:lumMod val="60000"/>
                    <a:lumOff val="40000"/>
                    <a:alpha val="14000"/>
                  </a:schemeClr>
                </a:gs>
                <a:gs pos="73000">
                  <a:schemeClr val="accent1">
                    <a:lumMod val="60000"/>
                    <a:lumOff val="40000"/>
                    <a:alpha val="0"/>
                  </a:schemeClr>
                </a:gs>
                <a:gs pos="36000">
                  <a:schemeClr val="accent1">
                    <a:lumMod val="60000"/>
                    <a:lumOff val="4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1">
                    <a:lumMod val="60000"/>
                    <a:lumOff val="40000"/>
                    <a:alpha val="11000"/>
                  </a:schemeClr>
                </a:gs>
                <a:gs pos="75000">
                  <a:schemeClr val="accent1">
                    <a:lumMod val="60000"/>
                    <a:lumOff val="40000"/>
                    <a:alpha val="0"/>
                  </a:schemeClr>
                </a:gs>
                <a:gs pos="36000">
                  <a:schemeClr val="accent1">
                    <a:lumMod val="60000"/>
                    <a:lumOff val="4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65239"/>
              <a:ext cx="990600" cy="990600"/>
            </a:xfrm>
            <a:prstGeom prst="ellipse">
              <a:avLst/>
            </a:prstGeom>
            <a:gradFill flip="none" rotWithShape="1">
              <a:gsLst>
                <a:gs pos="0">
                  <a:schemeClr val="accent1">
                    <a:lumMod val="60000"/>
                    <a:lumOff val="40000"/>
                    <a:alpha val="10000"/>
                  </a:schemeClr>
                </a:gs>
                <a:gs pos="66000">
                  <a:schemeClr val="accent1">
                    <a:lumMod val="60000"/>
                    <a:lumOff val="40000"/>
                    <a:alpha val="0"/>
                  </a:schemeClr>
                </a:gs>
                <a:gs pos="31000">
                  <a:schemeClr val="accent1">
                    <a:lumMod val="60000"/>
                    <a:lumOff val="40000"/>
                    <a:alpha val="5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7" name="Rectangle 6"/>
            <p:cNvSpPr/>
            <p:nvPr/>
          </p:nvSpPr>
          <p:spPr>
            <a:xfrm>
              <a:off x="7289800" y="402165"/>
              <a:ext cx="44788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8" name="Freeform 5"/>
            <p:cNvSpPr/>
            <p:nvPr/>
          </p:nvSpPr>
          <p:spPr bwMode="gray">
            <a:xfrm rot="16200000">
              <a:off x="3787244"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9" name="Freeform 5"/>
            <p:cNvSpPr/>
            <p:nvPr/>
          </p:nvSpPr>
          <p:spPr bwMode="gray">
            <a:xfrm rot="15922489">
              <a:off x="4698352"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9"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6" y="2677644"/>
            <a:ext cx="4351023" cy="2283823"/>
          </a:xfrm>
        </p:spPr>
        <p:txBody>
          <a:bodyPr anchor="ctr"/>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895559" y="2677644"/>
            <a:ext cx="3757545" cy="2283824"/>
          </a:xfrm>
        </p:spPr>
        <p:txBody>
          <a:bodyPr anchor="ctr"/>
          <a:lstStyle>
            <a:lvl1pPr marL="0" indent="0" algn="l">
              <a:buNone/>
              <a:defRPr sz="2000" cap="all">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DA9F901-E950-4E6D-8704-AF990D0A0C53}" type="datetimeFigureOut">
              <a:rPr lang="en-GB" smtClean="0"/>
              <a:t>01/11/2021</a:t>
            </a:fld>
            <a:endParaRPr lang="en-GB"/>
          </a:p>
        </p:txBody>
      </p:sp>
      <p:sp>
        <p:nvSpPr>
          <p:cNvPr id="5" name="Footer Placeholder 4"/>
          <p:cNvSpPr>
            <a:spLocks noGrp="1"/>
          </p:cNvSpPr>
          <p:nvPr>
            <p:ph type="ftr" sz="quarter" idx="11"/>
          </p:nvPr>
        </p:nvSpPr>
        <p:spPr/>
        <p:txBody>
          <a:bodyPr/>
          <a:lstStyle/>
          <a:p>
            <a:endParaRPr lang="en-GB"/>
          </a:p>
        </p:txBody>
      </p:sp>
      <p:sp>
        <p:nvSpPr>
          <p:cNvPr id="15" name="Rectangle 14"/>
          <p:cNvSpPr/>
          <p:nvPr/>
        </p:nvSpPr>
        <p:spPr>
          <a:xfrm>
            <a:off x="1044372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C24CC065-CE5F-47DA-9147-AF9676085533}" type="slidenum">
              <a:rPr lang="en-GB" smtClean="0"/>
              <a:t>‹#›</a:t>
            </a:fld>
            <a:endParaRPr lang="en-GB"/>
          </a:p>
        </p:txBody>
      </p:sp>
    </p:spTree>
    <p:extLst>
      <p:ext uri="{BB962C8B-B14F-4D97-AF65-F5344CB8AC3E}">
        <p14:creationId xmlns:p14="http://schemas.microsoft.com/office/powerpoint/2010/main" val="255630804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51368" y="2603500"/>
            <a:ext cx="4828744" cy="3416301"/>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08711" y="2603500"/>
            <a:ext cx="4825159" cy="3377705"/>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8DA9F901-E950-4E6D-8704-AF990D0A0C53}" type="datetimeFigureOut">
              <a:rPr lang="en-GB" smtClean="0"/>
              <a:t>01/11/2021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24CC065-CE5F-47DA-9147-AF9676085533}" type="slidenum">
              <a:rPr lang="en-GB" smtClean="0"/>
              <a:t>‹#›</a:t>
            </a:fld>
            <a:endParaRPr lang="en-GB"/>
          </a:p>
        </p:txBody>
      </p:sp>
    </p:spTree>
    <p:extLst>
      <p:ext uri="{BB962C8B-B14F-4D97-AF65-F5344CB8AC3E}">
        <p14:creationId xmlns:p14="http://schemas.microsoft.com/office/powerpoint/2010/main" val="335008699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54954" y="2636063"/>
            <a:ext cx="4825158"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154954" y="3212326"/>
            <a:ext cx="4825158" cy="2807476"/>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08711" y="2603499"/>
            <a:ext cx="4825160" cy="608825"/>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208712" y="3212327"/>
            <a:ext cx="4825159" cy="2807474"/>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8DA9F901-E950-4E6D-8704-AF990D0A0C53}" type="datetimeFigureOut">
              <a:rPr lang="en-GB" smtClean="0"/>
              <a:t>01/11/2021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C24CC065-CE5F-47DA-9147-AF9676085533}" type="slidenum">
              <a:rPr lang="en-GB" smtClean="0"/>
              <a:t>‹#›</a:t>
            </a:fld>
            <a:endParaRPr lang="en-GB"/>
          </a:p>
        </p:txBody>
      </p:sp>
    </p:spTree>
    <p:extLst>
      <p:ext uri="{BB962C8B-B14F-4D97-AF65-F5344CB8AC3E}">
        <p14:creationId xmlns:p14="http://schemas.microsoft.com/office/powerpoint/2010/main" val="144086673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8DA9F901-E950-4E6D-8704-AF990D0A0C53}" type="datetimeFigureOut">
              <a:rPr lang="en-GB" smtClean="0"/>
              <a:t>01/11/2021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C24CC065-CE5F-47DA-9147-AF9676085533}" type="slidenum">
              <a:rPr lang="en-GB" smtClean="0"/>
              <a:t>‹#›</a:t>
            </a:fld>
            <a:endParaRPr lang="en-GB"/>
          </a:p>
        </p:txBody>
      </p:sp>
    </p:spTree>
    <p:extLst>
      <p:ext uri="{BB962C8B-B14F-4D97-AF65-F5344CB8AC3E}">
        <p14:creationId xmlns:p14="http://schemas.microsoft.com/office/powerpoint/2010/main" val="72453717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DA9F901-E950-4E6D-8704-AF990D0A0C53}" type="datetimeFigureOut">
              <a:rPr lang="en-GB" smtClean="0"/>
              <a:t>01/11/2021</a:t>
            </a:fld>
            <a:endParaRPr lang="en-GB"/>
          </a:p>
        </p:txBody>
      </p:sp>
      <p:sp>
        <p:nvSpPr>
          <p:cNvPr id="3" name="Footer Placeholder 2"/>
          <p:cNvSpPr>
            <a:spLocks noGrp="1"/>
          </p:cNvSpPr>
          <p:nvPr>
            <p:ph type="ftr" sz="quarter" idx="11"/>
          </p:nvPr>
        </p:nvSpPr>
        <p:spPr/>
        <p:txBody>
          <a:bodyPr/>
          <a:lstStyle/>
          <a:p>
            <a:endParaRPr lang="en-GB"/>
          </a:p>
        </p:txBody>
      </p:sp>
      <p:sp>
        <p:nvSpPr>
          <p:cNvPr id="6" name="Rectangle 5"/>
          <p:cNvSpPr/>
          <p:nvPr/>
        </p:nvSpPr>
        <p:spPr>
          <a:xfrm>
            <a:off x="1044372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4" name="Slide Number Placeholder 3"/>
          <p:cNvSpPr>
            <a:spLocks noGrp="1"/>
          </p:cNvSpPr>
          <p:nvPr>
            <p:ph type="sldNum" sz="quarter" idx="12"/>
          </p:nvPr>
        </p:nvSpPr>
        <p:spPr/>
        <p:txBody>
          <a:bodyPr/>
          <a:lstStyle/>
          <a:p>
            <a:fld id="{C24CC065-CE5F-47DA-9147-AF9676085533}" type="slidenum">
              <a:rPr lang="en-GB" smtClean="0"/>
              <a:t>‹#›</a:t>
            </a:fld>
            <a:endParaRPr lang="en-GB"/>
          </a:p>
        </p:txBody>
      </p:sp>
    </p:spTree>
    <p:extLst>
      <p:ext uri="{BB962C8B-B14F-4D97-AF65-F5344CB8AC3E}">
        <p14:creationId xmlns:p14="http://schemas.microsoft.com/office/powerpoint/2010/main" val="260142389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grpSp>
        <p:nvGrpSpPr>
          <p:cNvPr id="11" name="Group 10"/>
          <p:cNvGrpSpPr/>
          <p:nvPr/>
        </p:nvGrpSpPr>
        <p:grpSpPr>
          <a:xfrm>
            <a:off x="0" y="0"/>
            <a:ext cx="12192000" cy="6858000"/>
            <a:chOff x="0" y="0"/>
            <a:chExt cx="12192000" cy="6858000"/>
          </a:xfrm>
        </p:grpSpPr>
        <p:sp>
          <p:nvSpPr>
            <p:cNvPr id="12" name="Rectangle 11"/>
            <p:cNvSpPr/>
            <p:nvPr/>
          </p:nvSpPr>
          <p:spPr>
            <a:xfrm>
              <a:off x="0" y="0"/>
              <a:ext cx="12192000" cy="6858000"/>
            </a:xfrm>
            <a:prstGeom prst="rect">
              <a:avLst/>
            </a:prstGeom>
            <a:blipFill>
              <a:blip r:embed="rId2">
                <a:duotone>
                  <a:schemeClr val="dk2">
                    <a:shade val="42000"/>
                    <a:hueMod val="42000"/>
                    <a:satMod val="124000"/>
                    <a:lumMod val="62000"/>
                  </a:schemeClr>
                  <a:schemeClr val="dk2">
                    <a:tint val="96000"/>
                    <a:satMod val="13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Oval 12"/>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Oval 13"/>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7999412" y="1587"/>
              <a:ext cx="1600200" cy="1600200"/>
            </a:xfrm>
            <a:prstGeom prst="ellipse">
              <a:avLst/>
            </a:prstGeom>
            <a:gradFill flip="none" rotWithShape="1">
              <a:gsLst>
                <a:gs pos="0">
                  <a:schemeClr val="accent1">
                    <a:lumMod val="60000"/>
                    <a:lumOff val="40000"/>
                    <a:alpha val="14000"/>
                  </a:schemeClr>
                </a:gs>
                <a:gs pos="73000">
                  <a:schemeClr val="accent1">
                    <a:lumMod val="60000"/>
                    <a:lumOff val="40000"/>
                    <a:alpha val="0"/>
                  </a:schemeClr>
                </a:gs>
                <a:gs pos="36000">
                  <a:schemeClr val="accent1">
                    <a:lumMod val="60000"/>
                    <a:lumOff val="4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667000"/>
              <a:ext cx="4191000" cy="4191000"/>
            </a:xfrm>
            <a:prstGeom prst="ellipse">
              <a:avLst/>
            </a:prstGeom>
            <a:gradFill flip="none" rotWithShape="1">
              <a:gsLst>
                <a:gs pos="0">
                  <a:schemeClr val="accent1">
                    <a:lumMod val="60000"/>
                    <a:lumOff val="40000"/>
                    <a:alpha val="11000"/>
                  </a:schemeClr>
                </a:gs>
                <a:gs pos="75000">
                  <a:schemeClr val="accent1">
                    <a:lumMod val="60000"/>
                    <a:lumOff val="40000"/>
                    <a:alpha val="0"/>
                  </a:schemeClr>
                </a:gs>
                <a:gs pos="36000">
                  <a:schemeClr val="accent1">
                    <a:lumMod val="60000"/>
                    <a:lumOff val="4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5239"/>
              <a:ext cx="990600" cy="990600"/>
            </a:xfrm>
            <a:prstGeom prst="ellipse">
              <a:avLst/>
            </a:prstGeom>
            <a:gradFill flip="none" rotWithShape="1">
              <a:gsLst>
                <a:gs pos="0">
                  <a:schemeClr val="accent1">
                    <a:lumMod val="60000"/>
                    <a:lumOff val="40000"/>
                    <a:alpha val="10000"/>
                  </a:schemeClr>
                </a:gs>
                <a:gs pos="66000">
                  <a:schemeClr val="accent1">
                    <a:lumMod val="60000"/>
                    <a:lumOff val="40000"/>
                    <a:alpha val="0"/>
                  </a:schemeClr>
                </a:gs>
                <a:gs pos="31000">
                  <a:schemeClr val="accent1">
                    <a:lumMod val="60000"/>
                    <a:lumOff val="40000"/>
                    <a:alpha val="5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9" name="Freeform 5"/>
            <p:cNvSpPr/>
            <p:nvPr/>
          </p:nvSpPr>
          <p:spPr bwMode="gray">
            <a:xfrm rot="16200000">
              <a:off x="2229377"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0" name="Freeform 5"/>
            <p:cNvSpPr/>
            <p:nvPr/>
          </p:nvSpPr>
          <p:spPr bwMode="gray">
            <a:xfrm rot="15922489">
              <a:off x="3140485"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8" name="Rectangle 7"/>
            <p:cNvSpPr/>
            <p:nvPr/>
          </p:nvSpPr>
          <p:spPr bwMode="gray">
            <a:xfrm>
              <a:off x="5713412" y="402165"/>
              <a:ext cx="6055253"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20"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1295400"/>
            <a:ext cx="2793158" cy="1600200"/>
          </a:xfr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5781146" y="1447800"/>
            <a:ext cx="5190065" cy="4572000"/>
          </a:xfrm>
        </p:spPr>
        <p:txBody>
          <a:bodyPr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bwMode="gray">
          <a:xfrm>
            <a:off x="1154955" y="3129280"/>
            <a:ext cx="2793158" cy="2895599"/>
          </a:xfrm>
        </p:spPr>
        <p:txBody>
          <a:bodyPr/>
          <a:lstStyle>
            <a:lvl1pPr marL="0" indent="0">
              <a:buNone/>
              <a:defRPr sz="1400">
                <a:solidFill>
                  <a:schemeClr val="accent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8DA9F901-E950-4E6D-8704-AF990D0A0C53}" type="datetimeFigureOut">
              <a:rPr lang="en-GB" smtClean="0"/>
              <a:t>01/11/2021</a:t>
            </a:fld>
            <a:endParaRPr lang="en-GB"/>
          </a:p>
        </p:txBody>
      </p:sp>
      <p:sp>
        <p:nvSpPr>
          <p:cNvPr id="6" name="Footer Placeholder 5"/>
          <p:cNvSpPr>
            <a:spLocks noGrp="1"/>
          </p:cNvSpPr>
          <p:nvPr>
            <p:ph type="ftr" sz="quarter" idx="11"/>
          </p:nvPr>
        </p:nvSpPr>
        <p:spPr/>
        <p:txBody>
          <a:bodyPr/>
          <a:lstStyle/>
          <a:p>
            <a:endParaRPr lang="en-GB"/>
          </a:p>
        </p:txBody>
      </p:sp>
      <p:sp>
        <p:nvSpPr>
          <p:cNvPr id="15" name="Rectangle 14"/>
          <p:cNvSpPr/>
          <p:nvPr/>
        </p:nvSpPr>
        <p:spPr>
          <a:xfrm>
            <a:off x="1044372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C24CC065-CE5F-47DA-9147-AF9676085533}" type="slidenum">
              <a:rPr lang="en-GB" smtClean="0"/>
              <a:t>‹#›</a:t>
            </a:fld>
            <a:endParaRPr lang="en-GB"/>
          </a:p>
        </p:txBody>
      </p:sp>
    </p:spTree>
    <p:extLst>
      <p:ext uri="{BB962C8B-B14F-4D97-AF65-F5344CB8AC3E}">
        <p14:creationId xmlns:p14="http://schemas.microsoft.com/office/powerpoint/2010/main" val="385880602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grpSp>
        <p:nvGrpSpPr>
          <p:cNvPr id="10" name="Group 9"/>
          <p:cNvGrpSpPr/>
          <p:nvPr/>
        </p:nvGrpSpPr>
        <p:grpSpPr>
          <a:xfrm>
            <a:off x="0" y="0"/>
            <a:ext cx="12192000" cy="6858000"/>
            <a:chOff x="0" y="0"/>
            <a:chExt cx="12192000" cy="6858000"/>
          </a:xfrm>
        </p:grpSpPr>
        <p:sp>
          <p:nvSpPr>
            <p:cNvPr id="12" name="Rectangle 11"/>
            <p:cNvSpPr/>
            <p:nvPr/>
          </p:nvSpPr>
          <p:spPr>
            <a:xfrm>
              <a:off x="0" y="0"/>
              <a:ext cx="12192000" cy="6858000"/>
            </a:xfrm>
            <a:prstGeom prst="rect">
              <a:avLst/>
            </a:prstGeom>
            <a:blipFill>
              <a:blip r:embed="rId2">
                <a:duotone>
                  <a:schemeClr val="dk2">
                    <a:shade val="42000"/>
                    <a:hueMod val="42000"/>
                    <a:satMod val="124000"/>
                    <a:lumMod val="62000"/>
                  </a:schemeClr>
                  <a:schemeClr val="dk2">
                    <a:tint val="96000"/>
                    <a:satMod val="13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Oval 12"/>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Oval 13"/>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7999412" y="1587"/>
              <a:ext cx="1600200" cy="1600200"/>
            </a:xfrm>
            <a:prstGeom prst="ellipse">
              <a:avLst/>
            </a:prstGeom>
            <a:gradFill flip="none" rotWithShape="1">
              <a:gsLst>
                <a:gs pos="0">
                  <a:schemeClr val="accent1">
                    <a:lumMod val="60000"/>
                    <a:lumOff val="40000"/>
                    <a:alpha val="14000"/>
                  </a:schemeClr>
                </a:gs>
                <a:gs pos="73000">
                  <a:schemeClr val="accent1">
                    <a:lumMod val="60000"/>
                    <a:lumOff val="40000"/>
                    <a:alpha val="0"/>
                  </a:schemeClr>
                </a:gs>
                <a:gs pos="36000">
                  <a:schemeClr val="accent1">
                    <a:lumMod val="60000"/>
                    <a:lumOff val="4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667000"/>
              <a:ext cx="4191000" cy="4191000"/>
            </a:xfrm>
            <a:prstGeom prst="ellipse">
              <a:avLst/>
            </a:prstGeom>
            <a:gradFill flip="none" rotWithShape="1">
              <a:gsLst>
                <a:gs pos="0">
                  <a:schemeClr val="accent1">
                    <a:lumMod val="60000"/>
                    <a:lumOff val="40000"/>
                    <a:alpha val="11000"/>
                  </a:schemeClr>
                </a:gs>
                <a:gs pos="75000">
                  <a:schemeClr val="accent1">
                    <a:lumMod val="60000"/>
                    <a:lumOff val="40000"/>
                    <a:alpha val="0"/>
                  </a:schemeClr>
                </a:gs>
                <a:gs pos="36000">
                  <a:schemeClr val="accent1">
                    <a:lumMod val="60000"/>
                    <a:lumOff val="4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5239"/>
              <a:ext cx="990600" cy="990600"/>
            </a:xfrm>
            <a:prstGeom prst="ellipse">
              <a:avLst/>
            </a:prstGeom>
            <a:gradFill flip="none" rotWithShape="1">
              <a:gsLst>
                <a:gs pos="0">
                  <a:schemeClr val="accent1">
                    <a:lumMod val="60000"/>
                    <a:lumOff val="40000"/>
                    <a:alpha val="10000"/>
                  </a:schemeClr>
                </a:gs>
                <a:gs pos="66000">
                  <a:schemeClr val="accent1">
                    <a:lumMod val="60000"/>
                    <a:lumOff val="40000"/>
                    <a:alpha val="0"/>
                  </a:schemeClr>
                </a:gs>
                <a:gs pos="31000">
                  <a:schemeClr val="accent1">
                    <a:lumMod val="60000"/>
                    <a:lumOff val="40000"/>
                    <a:alpha val="5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Freeform 5"/>
            <p:cNvSpPr/>
            <p:nvPr/>
          </p:nvSpPr>
          <p:spPr bwMode="gray">
            <a:xfrm rot="15922489">
              <a:off x="4203594"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9" name="Freeform 5"/>
            <p:cNvSpPr/>
            <p:nvPr/>
          </p:nvSpPr>
          <p:spPr bwMode="gray">
            <a:xfrm rot="16200000">
              <a:off x="32954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8" name="Rectangle 7"/>
            <p:cNvSpPr/>
            <p:nvPr/>
          </p:nvSpPr>
          <p:spPr bwMode="gray">
            <a:xfrm>
              <a:off x="6172200" y="402165"/>
              <a:ext cx="55964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20"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3907" y="1693332"/>
            <a:ext cx="3860259" cy="1735668"/>
          </a:xfrm>
        </p:spPr>
        <p:txBody>
          <a:bodyPr anchor="b">
            <a:normAutofit/>
          </a:bodyPr>
          <a:lstStyle>
            <a:lvl1pPr algn="l">
              <a:defRPr sz="36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547872" y="1143000"/>
            <a:ext cx="3227192"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bwMode="gray">
          <a:xfrm>
            <a:off x="1154955" y="3657600"/>
            <a:ext cx="3859212" cy="1371600"/>
          </a:xfrm>
        </p:spPr>
        <p:txBody>
          <a:bodyPr>
            <a:normAutofit/>
          </a:bodyPr>
          <a:lstStyle>
            <a:lvl1pPr marL="0" indent="0">
              <a:buNone/>
              <a:defRPr sz="1400">
                <a:solidFill>
                  <a:schemeClr val="accent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8DA9F901-E950-4E6D-8704-AF990D0A0C53}" type="datetimeFigureOut">
              <a:rPr lang="en-GB" smtClean="0"/>
              <a:t>01/11/2021</a:t>
            </a:fld>
            <a:endParaRPr lang="en-GB"/>
          </a:p>
        </p:txBody>
      </p:sp>
      <p:sp>
        <p:nvSpPr>
          <p:cNvPr id="6" name="Footer Placeholder 5"/>
          <p:cNvSpPr>
            <a:spLocks noGrp="1"/>
          </p:cNvSpPr>
          <p:nvPr>
            <p:ph type="ftr" sz="quarter" idx="11"/>
          </p:nvPr>
        </p:nvSpPr>
        <p:spPr/>
        <p:txBody>
          <a:bodyPr/>
          <a:lstStyle/>
          <a:p>
            <a:endParaRPr lang="en-GB"/>
          </a:p>
        </p:txBody>
      </p:sp>
      <p:sp>
        <p:nvSpPr>
          <p:cNvPr id="15" name="Rectangle 14"/>
          <p:cNvSpPr/>
          <p:nvPr/>
        </p:nvSpPr>
        <p:spPr>
          <a:xfrm>
            <a:off x="1044372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C24CC065-CE5F-47DA-9147-AF9676085533}" type="slidenum">
              <a:rPr lang="en-GB" smtClean="0"/>
              <a:t>‹#›</a:t>
            </a:fld>
            <a:endParaRPr lang="en-GB"/>
          </a:p>
        </p:txBody>
      </p:sp>
    </p:spTree>
    <p:extLst>
      <p:ext uri="{BB962C8B-B14F-4D97-AF65-F5344CB8AC3E}">
        <p14:creationId xmlns:p14="http://schemas.microsoft.com/office/powerpoint/2010/main" val="15516011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grpSp>
        <p:nvGrpSpPr>
          <p:cNvPr id="10" name="Group 9"/>
          <p:cNvGrpSpPr/>
          <p:nvPr/>
        </p:nvGrpSpPr>
        <p:grpSpPr>
          <a:xfrm>
            <a:off x="0" y="0"/>
            <a:ext cx="12192000" cy="6858000"/>
            <a:chOff x="0" y="0"/>
            <a:chExt cx="12192000" cy="6858000"/>
          </a:xfrm>
        </p:grpSpPr>
        <p:sp>
          <p:nvSpPr>
            <p:cNvPr id="11" name="Rectangle 10"/>
            <p:cNvSpPr/>
            <p:nvPr/>
          </p:nvSpPr>
          <p:spPr>
            <a:xfrm>
              <a:off x="0" y="0"/>
              <a:ext cx="12192000" cy="6858000"/>
            </a:xfrm>
            <a:prstGeom prst="rect">
              <a:avLst/>
            </a:prstGeom>
            <a:blipFill>
              <a:blip r:embed="rId2">
                <a:duotone>
                  <a:schemeClr val="dk2">
                    <a:shade val="42000"/>
                    <a:hueMod val="42000"/>
                    <a:satMod val="124000"/>
                    <a:lumMod val="62000"/>
                  </a:schemeClr>
                  <a:schemeClr val="dk2">
                    <a:tint val="96000"/>
                    <a:satMod val="13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2" name="Oval 11"/>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Oval 13"/>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7999412" y="1587"/>
              <a:ext cx="1600200" cy="1600200"/>
            </a:xfrm>
            <a:prstGeom prst="ellipse">
              <a:avLst/>
            </a:prstGeom>
            <a:gradFill flip="none" rotWithShape="1">
              <a:gsLst>
                <a:gs pos="0">
                  <a:schemeClr val="accent1">
                    <a:lumMod val="60000"/>
                    <a:lumOff val="40000"/>
                    <a:alpha val="14000"/>
                  </a:schemeClr>
                </a:gs>
                <a:gs pos="73000">
                  <a:schemeClr val="accent1">
                    <a:lumMod val="60000"/>
                    <a:lumOff val="40000"/>
                    <a:alpha val="0"/>
                  </a:schemeClr>
                </a:gs>
                <a:gs pos="36000">
                  <a:schemeClr val="accent1">
                    <a:lumMod val="60000"/>
                    <a:lumOff val="4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1">
                    <a:lumMod val="60000"/>
                    <a:lumOff val="40000"/>
                    <a:alpha val="11000"/>
                  </a:schemeClr>
                </a:gs>
                <a:gs pos="75000">
                  <a:schemeClr val="accent1">
                    <a:lumMod val="60000"/>
                    <a:lumOff val="40000"/>
                    <a:alpha val="0"/>
                  </a:schemeClr>
                </a:gs>
                <a:gs pos="36000">
                  <a:schemeClr val="accent1">
                    <a:lumMod val="60000"/>
                    <a:lumOff val="4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65239"/>
              <a:ext cx="990600" cy="990600"/>
            </a:xfrm>
            <a:prstGeom prst="ellipse">
              <a:avLst/>
            </a:prstGeom>
            <a:gradFill flip="none" rotWithShape="1">
              <a:gsLst>
                <a:gs pos="0">
                  <a:schemeClr val="accent1">
                    <a:lumMod val="60000"/>
                    <a:lumOff val="40000"/>
                    <a:alpha val="10000"/>
                  </a:schemeClr>
                </a:gs>
                <a:gs pos="66000">
                  <a:schemeClr val="accent1">
                    <a:lumMod val="60000"/>
                    <a:lumOff val="40000"/>
                    <a:alpha val="0"/>
                  </a:schemeClr>
                </a:gs>
                <a:gs pos="31000">
                  <a:schemeClr val="accent1">
                    <a:lumMod val="60000"/>
                    <a:lumOff val="40000"/>
                    <a:alpha val="5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9" name="Freeform 5"/>
            <p:cNvSpPr/>
            <p:nvPr/>
          </p:nvSpPr>
          <p:spPr bwMode="gray">
            <a:xfrm rot="10800000">
              <a:off x="459506" y="321130"/>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8" name="Freeform 5"/>
            <p:cNvSpPr/>
            <p:nvPr/>
          </p:nvSpPr>
          <p:spPr bwMode="gray">
            <a:xfrm rot="10371525">
              <a:off x="263767" y="443825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9"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6" y="4965945"/>
            <a:ext cx="882565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54955" y="685800"/>
            <a:ext cx="8825658" cy="3429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bwMode="gray">
          <a:xfrm>
            <a:off x="1154956" y="5532683"/>
            <a:ext cx="8825656" cy="493712"/>
          </a:xfrm>
        </p:spPr>
        <p:txBody>
          <a:bodyPr>
            <a:normAutofit/>
          </a:bodyPr>
          <a:lstStyle>
            <a:lvl1pPr marL="0" indent="0">
              <a:buNone/>
              <a:defRPr sz="1200">
                <a:solidFill>
                  <a:schemeClr val="accent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8DA9F901-E950-4E6D-8704-AF990D0A0C53}" type="datetimeFigureOut">
              <a:rPr lang="en-GB" smtClean="0"/>
              <a:t>01/11/2021</a:t>
            </a:fld>
            <a:endParaRPr lang="en-GB"/>
          </a:p>
        </p:txBody>
      </p:sp>
      <p:sp>
        <p:nvSpPr>
          <p:cNvPr id="6" name="Footer Placeholder 5"/>
          <p:cNvSpPr>
            <a:spLocks noGrp="1"/>
          </p:cNvSpPr>
          <p:nvPr>
            <p:ph type="ftr" sz="quarter" idx="11"/>
          </p:nvPr>
        </p:nvSpPr>
        <p:spPr/>
        <p:txBody>
          <a:bodyPr/>
          <a:lstStyle/>
          <a:p>
            <a:endParaRPr lang="en-GB"/>
          </a:p>
        </p:txBody>
      </p:sp>
      <p:sp>
        <p:nvSpPr>
          <p:cNvPr id="13" name="Rectangle 12"/>
          <p:cNvSpPr/>
          <p:nvPr/>
        </p:nvSpPr>
        <p:spPr>
          <a:xfrm>
            <a:off x="1044372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C24CC065-CE5F-47DA-9147-AF9676085533}" type="slidenum">
              <a:rPr lang="en-GB" smtClean="0"/>
              <a:t>‹#›</a:t>
            </a:fld>
            <a:endParaRPr lang="en-GB"/>
          </a:p>
        </p:txBody>
      </p:sp>
    </p:spTree>
    <p:extLst>
      <p:ext uri="{BB962C8B-B14F-4D97-AF65-F5344CB8AC3E}">
        <p14:creationId xmlns:p14="http://schemas.microsoft.com/office/powerpoint/2010/main" val="372440729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grpSp>
        <p:nvGrpSpPr>
          <p:cNvPr id="3" name="Group 2"/>
          <p:cNvGrpSpPr/>
          <p:nvPr/>
        </p:nvGrpSpPr>
        <p:grpSpPr>
          <a:xfrm>
            <a:off x="0" y="0"/>
            <a:ext cx="12192000" cy="6858000"/>
            <a:chOff x="0" y="0"/>
            <a:chExt cx="12192000" cy="6858000"/>
          </a:xfrm>
        </p:grpSpPr>
        <p:sp>
          <p:nvSpPr>
            <p:cNvPr id="10" name="Rectangle 9"/>
            <p:cNvSpPr/>
            <p:nvPr/>
          </p:nvSpPr>
          <p:spPr>
            <a:xfrm>
              <a:off x="0" y="0"/>
              <a:ext cx="12192000" cy="6858000"/>
            </a:xfrm>
            <a:prstGeom prst="rect">
              <a:avLst/>
            </a:prstGeom>
            <a:blipFill>
              <a:blip r:embed="rId2">
                <a:duotone>
                  <a:schemeClr val="dk2">
                    <a:shade val="42000"/>
                    <a:hueMod val="42000"/>
                    <a:satMod val="124000"/>
                    <a:lumMod val="62000"/>
                  </a:schemeClr>
                  <a:schemeClr val="dk2">
                    <a:tint val="96000"/>
                    <a:satMod val="13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Oval 10"/>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2" name="Oval 11"/>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Oval 13"/>
            <p:cNvSpPr/>
            <p:nvPr/>
          </p:nvSpPr>
          <p:spPr>
            <a:xfrm>
              <a:off x="7999412" y="1587"/>
              <a:ext cx="1600200" cy="1600200"/>
            </a:xfrm>
            <a:prstGeom prst="ellipse">
              <a:avLst/>
            </a:prstGeom>
            <a:gradFill flip="none" rotWithShape="1">
              <a:gsLst>
                <a:gs pos="0">
                  <a:schemeClr val="accent1">
                    <a:lumMod val="60000"/>
                    <a:lumOff val="40000"/>
                    <a:alpha val="14000"/>
                  </a:schemeClr>
                </a:gs>
                <a:gs pos="73000">
                  <a:schemeClr val="accent1">
                    <a:lumMod val="60000"/>
                    <a:lumOff val="40000"/>
                    <a:alpha val="0"/>
                  </a:schemeClr>
                </a:gs>
                <a:gs pos="36000">
                  <a:schemeClr val="accent1">
                    <a:lumMod val="60000"/>
                    <a:lumOff val="4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0" y="2667000"/>
              <a:ext cx="4191000" cy="4191000"/>
            </a:xfrm>
            <a:prstGeom prst="ellipse">
              <a:avLst/>
            </a:prstGeom>
            <a:gradFill flip="none" rotWithShape="1">
              <a:gsLst>
                <a:gs pos="0">
                  <a:schemeClr val="accent1">
                    <a:lumMod val="60000"/>
                    <a:lumOff val="40000"/>
                    <a:alpha val="11000"/>
                  </a:schemeClr>
                </a:gs>
                <a:gs pos="75000">
                  <a:schemeClr val="accent1">
                    <a:lumMod val="60000"/>
                    <a:lumOff val="40000"/>
                    <a:alpha val="0"/>
                  </a:schemeClr>
                </a:gs>
                <a:gs pos="36000">
                  <a:schemeClr val="accent1">
                    <a:lumMod val="60000"/>
                    <a:lumOff val="4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8609012" y="5865239"/>
              <a:ext cx="990600" cy="990600"/>
            </a:xfrm>
            <a:prstGeom prst="ellipse">
              <a:avLst/>
            </a:prstGeom>
            <a:gradFill flip="none" rotWithShape="1">
              <a:gsLst>
                <a:gs pos="0">
                  <a:schemeClr val="accent1">
                    <a:lumMod val="60000"/>
                    <a:lumOff val="40000"/>
                    <a:alpha val="10000"/>
                  </a:schemeClr>
                </a:gs>
                <a:gs pos="66000">
                  <a:schemeClr val="accent1">
                    <a:lumMod val="60000"/>
                    <a:lumOff val="40000"/>
                    <a:alpha val="0"/>
                  </a:schemeClr>
                </a:gs>
                <a:gs pos="31000">
                  <a:schemeClr val="accent1">
                    <a:lumMod val="60000"/>
                    <a:lumOff val="40000"/>
                    <a:alpha val="5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7" name="Freeform 5"/>
            <p:cNvSpPr/>
            <p:nvPr/>
          </p:nvSpPr>
          <p:spPr bwMode="gray">
            <a:xfrm>
              <a:off x="455612" y="2801319"/>
              <a:ext cx="11277600" cy="3602637"/>
            </a:xfrm>
            <a:custGeom>
              <a:avLst/>
              <a:gdLst/>
              <a:ahLst/>
              <a:cxnLst/>
              <a:rect l="l" t="t" r="r" b="b"/>
              <a:pathLst>
                <a:path w="10000" h="7946">
                  <a:moveTo>
                    <a:pt x="0" y="0"/>
                  </a:moveTo>
                  <a:lnTo>
                    <a:pt x="0" y="7945"/>
                  </a:lnTo>
                  <a:lnTo>
                    <a:pt x="10000" y="7946"/>
                  </a:lnTo>
                  <a:lnTo>
                    <a:pt x="10000" y="4"/>
                  </a:lnTo>
                  <a:lnTo>
                    <a:pt x="10000" y="4"/>
                  </a:lnTo>
                  <a:lnTo>
                    <a:pt x="9773" y="91"/>
                  </a:lnTo>
                  <a:lnTo>
                    <a:pt x="9547" y="175"/>
                  </a:lnTo>
                  <a:lnTo>
                    <a:pt x="9320" y="256"/>
                  </a:lnTo>
                  <a:lnTo>
                    <a:pt x="9092" y="326"/>
                  </a:lnTo>
                  <a:lnTo>
                    <a:pt x="8865" y="396"/>
                  </a:lnTo>
                  <a:lnTo>
                    <a:pt x="8637" y="462"/>
                  </a:lnTo>
                  <a:lnTo>
                    <a:pt x="8412" y="518"/>
                  </a:lnTo>
                  <a:lnTo>
                    <a:pt x="8184" y="571"/>
                  </a:lnTo>
                  <a:lnTo>
                    <a:pt x="7957" y="620"/>
                  </a:lnTo>
                  <a:lnTo>
                    <a:pt x="7734" y="662"/>
                  </a:lnTo>
                  <a:lnTo>
                    <a:pt x="7508" y="704"/>
                  </a:lnTo>
                  <a:lnTo>
                    <a:pt x="7285" y="739"/>
                  </a:lnTo>
                  <a:lnTo>
                    <a:pt x="7062" y="767"/>
                  </a:lnTo>
                  <a:lnTo>
                    <a:pt x="6840" y="795"/>
                  </a:lnTo>
                  <a:lnTo>
                    <a:pt x="6620" y="819"/>
                  </a:lnTo>
                  <a:lnTo>
                    <a:pt x="6402" y="837"/>
                  </a:lnTo>
                  <a:lnTo>
                    <a:pt x="6184" y="851"/>
                  </a:lnTo>
                  <a:lnTo>
                    <a:pt x="5968" y="865"/>
                  </a:lnTo>
                  <a:lnTo>
                    <a:pt x="5755" y="872"/>
                  </a:lnTo>
                  <a:lnTo>
                    <a:pt x="5542" y="879"/>
                  </a:lnTo>
                  <a:lnTo>
                    <a:pt x="5332" y="882"/>
                  </a:lnTo>
                  <a:lnTo>
                    <a:pt x="5124" y="879"/>
                  </a:lnTo>
                  <a:lnTo>
                    <a:pt x="4918" y="879"/>
                  </a:lnTo>
                  <a:lnTo>
                    <a:pt x="4714" y="872"/>
                  </a:lnTo>
                  <a:lnTo>
                    <a:pt x="4514" y="861"/>
                  </a:lnTo>
                  <a:lnTo>
                    <a:pt x="4316" y="851"/>
                  </a:lnTo>
                  <a:lnTo>
                    <a:pt x="4122" y="840"/>
                  </a:lnTo>
                  <a:lnTo>
                    <a:pt x="3929" y="823"/>
                  </a:lnTo>
                  <a:lnTo>
                    <a:pt x="3739" y="805"/>
                  </a:lnTo>
                  <a:lnTo>
                    <a:pt x="3553" y="788"/>
                  </a:lnTo>
                  <a:lnTo>
                    <a:pt x="3190" y="742"/>
                  </a:lnTo>
                  <a:lnTo>
                    <a:pt x="2842" y="693"/>
                  </a:lnTo>
                  <a:lnTo>
                    <a:pt x="2508" y="641"/>
                  </a:lnTo>
                  <a:lnTo>
                    <a:pt x="2192" y="585"/>
                  </a:lnTo>
                  <a:lnTo>
                    <a:pt x="1890" y="525"/>
                  </a:lnTo>
                  <a:lnTo>
                    <a:pt x="1610" y="462"/>
                  </a:lnTo>
                  <a:lnTo>
                    <a:pt x="1347" y="399"/>
                  </a:lnTo>
                  <a:lnTo>
                    <a:pt x="1105" y="336"/>
                  </a:lnTo>
                  <a:lnTo>
                    <a:pt x="883" y="277"/>
                  </a:lnTo>
                  <a:lnTo>
                    <a:pt x="686" y="221"/>
                  </a:lnTo>
                  <a:lnTo>
                    <a:pt x="508" y="168"/>
                  </a:lnTo>
                  <a:lnTo>
                    <a:pt x="358" y="123"/>
                  </a:lnTo>
                  <a:lnTo>
                    <a:pt x="232" y="81"/>
                  </a:lnTo>
                  <a:lnTo>
                    <a:pt x="59" y="21"/>
                  </a:lnTo>
                  <a:lnTo>
                    <a:pt x="0" y="0"/>
                  </a:lnTo>
                  <a:lnTo>
                    <a:pt x="0" y="0"/>
                  </a:lnTo>
                  <a:close/>
                </a:path>
              </a:pathLst>
            </a:custGeom>
            <a:solidFill>
              <a:schemeClr val="bg1"/>
            </a:solidFill>
            <a:ln>
              <a:noFill/>
            </a:ln>
          </p:spPr>
        </p:sp>
        <p:sp>
          <p:nvSpPr>
            <p:cNvPr id="9" name="Freeform 5"/>
            <p:cNvSpPr/>
            <p:nvPr/>
          </p:nvSpPr>
          <p:spPr bwMode="gray">
            <a:xfrm rot="21010068">
              <a:off x="8490951" y="271487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8"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1063416"/>
            <a:ext cx="8825659" cy="1379755"/>
          </a:xfrm>
        </p:spPr>
        <p:txBody>
          <a:bodyPr anchor="ctr"/>
          <a:lstStyle>
            <a:lvl1pPr>
              <a:defRPr sz="4000"/>
            </a:lvl1pPr>
          </a:lstStyle>
          <a:p>
            <a:r>
              <a:rPr lang="en-US"/>
              <a:t>Click to edit Master title style</a:t>
            </a:r>
            <a:endParaRPr lang="en-US" dirty="0"/>
          </a:p>
        </p:txBody>
      </p:sp>
      <p:sp>
        <p:nvSpPr>
          <p:cNvPr id="8" name="Text Placeholder 3"/>
          <p:cNvSpPr>
            <a:spLocks noGrp="1"/>
          </p:cNvSpPr>
          <p:nvPr>
            <p:ph type="body" sz="half" idx="2"/>
          </p:nvPr>
        </p:nvSpPr>
        <p:spPr>
          <a:xfrm>
            <a:off x="1154954" y="3543300"/>
            <a:ext cx="8825659" cy="24765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4" name="Date Placeholder 3"/>
          <p:cNvSpPr>
            <a:spLocks noGrp="1"/>
          </p:cNvSpPr>
          <p:nvPr>
            <p:ph type="dt" sz="half" idx="10"/>
          </p:nvPr>
        </p:nvSpPr>
        <p:spPr/>
        <p:txBody>
          <a:bodyPr/>
          <a:lstStyle/>
          <a:p>
            <a:fld id="{8DA9F901-E950-4E6D-8704-AF990D0A0C53}" type="datetimeFigureOut">
              <a:rPr lang="en-GB" smtClean="0"/>
              <a:t>01/11/2021</a:t>
            </a:fld>
            <a:endParaRPr lang="en-GB"/>
          </a:p>
        </p:txBody>
      </p:sp>
      <p:sp>
        <p:nvSpPr>
          <p:cNvPr id="5" name="Footer Placeholder 4"/>
          <p:cNvSpPr>
            <a:spLocks noGrp="1"/>
          </p:cNvSpPr>
          <p:nvPr>
            <p:ph type="ftr" sz="quarter" idx="11"/>
          </p:nvPr>
        </p:nvSpPr>
        <p:spPr/>
        <p:txBody>
          <a:bodyPr/>
          <a:lstStyle/>
          <a:p>
            <a:endParaRPr lang="en-GB"/>
          </a:p>
        </p:txBody>
      </p:sp>
      <p:sp>
        <p:nvSpPr>
          <p:cNvPr id="13" name="Rectangle 12"/>
          <p:cNvSpPr/>
          <p:nvPr/>
        </p:nvSpPr>
        <p:spPr>
          <a:xfrm>
            <a:off x="1044372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C24CC065-CE5F-47DA-9147-AF9676085533}" type="slidenum">
              <a:rPr lang="en-GB" smtClean="0"/>
              <a:t>‹#›</a:t>
            </a:fld>
            <a:endParaRPr lang="en-GB"/>
          </a:p>
        </p:txBody>
      </p:sp>
    </p:spTree>
    <p:extLst>
      <p:ext uri="{BB962C8B-B14F-4D97-AF65-F5344CB8AC3E}">
        <p14:creationId xmlns:p14="http://schemas.microsoft.com/office/powerpoint/2010/main" val="79782226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Quote with Caption">
    <p:spTree>
      <p:nvGrpSpPr>
        <p:cNvPr id="1" name=""/>
        <p:cNvGrpSpPr/>
        <p:nvPr/>
      </p:nvGrpSpPr>
      <p:grpSpPr>
        <a:xfrm>
          <a:off x="0" y="0"/>
          <a:ext cx="0" cy="0"/>
          <a:chOff x="0" y="0"/>
          <a:chExt cx="0" cy="0"/>
        </a:xfrm>
      </p:grpSpPr>
      <p:grpSp>
        <p:nvGrpSpPr>
          <p:cNvPr id="3" name="Group 2"/>
          <p:cNvGrpSpPr/>
          <p:nvPr/>
        </p:nvGrpSpPr>
        <p:grpSpPr>
          <a:xfrm>
            <a:off x="0" y="0"/>
            <a:ext cx="12192000" cy="6858000"/>
            <a:chOff x="0" y="0"/>
            <a:chExt cx="12192000" cy="6858000"/>
          </a:xfrm>
        </p:grpSpPr>
        <p:sp>
          <p:nvSpPr>
            <p:cNvPr id="16" name="Rectangle 15"/>
            <p:cNvSpPr/>
            <p:nvPr/>
          </p:nvSpPr>
          <p:spPr>
            <a:xfrm>
              <a:off x="0" y="0"/>
              <a:ext cx="12192000" cy="6858000"/>
            </a:xfrm>
            <a:prstGeom prst="rect">
              <a:avLst/>
            </a:prstGeom>
            <a:blipFill>
              <a:blip r:embed="rId2">
                <a:duotone>
                  <a:schemeClr val="dk2">
                    <a:shade val="42000"/>
                    <a:hueMod val="42000"/>
                    <a:satMod val="124000"/>
                    <a:lumMod val="62000"/>
                  </a:schemeClr>
                  <a:schemeClr val="dk2">
                    <a:tint val="96000"/>
                    <a:satMod val="13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7999412" y="1587"/>
              <a:ext cx="1600200" cy="1600200"/>
            </a:xfrm>
            <a:prstGeom prst="ellipse">
              <a:avLst/>
            </a:prstGeom>
            <a:gradFill flip="none" rotWithShape="1">
              <a:gsLst>
                <a:gs pos="0">
                  <a:schemeClr val="accent1">
                    <a:lumMod val="60000"/>
                    <a:lumOff val="40000"/>
                    <a:alpha val="14000"/>
                  </a:schemeClr>
                </a:gs>
                <a:gs pos="73000">
                  <a:schemeClr val="accent1">
                    <a:lumMod val="60000"/>
                    <a:lumOff val="40000"/>
                    <a:alpha val="0"/>
                  </a:schemeClr>
                </a:gs>
                <a:gs pos="36000">
                  <a:schemeClr val="accent1">
                    <a:lumMod val="60000"/>
                    <a:lumOff val="4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0" y="2667000"/>
              <a:ext cx="4191000" cy="4191000"/>
            </a:xfrm>
            <a:prstGeom prst="ellipse">
              <a:avLst/>
            </a:prstGeom>
            <a:gradFill flip="none" rotWithShape="1">
              <a:gsLst>
                <a:gs pos="0">
                  <a:schemeClr val="accent1">
                    <a:lumMod val="60000"/>
                    <a:lumOff val="40000"/>
                    <a:alpha val="11000"/>
                  </a:schemeClr>
                </a:gs>
                <a:gs pos="75000">
                  <a:schemeClr val="accent1">
                    <a:lumMod val="60000"/>
                    <a:lumOff val="40000"/>
                    <a:alpha val="0"/>
                  </a:schemeClr>
                </a:gs>
                <a:gs pos="36000">
                  <a:schemeClr val="accent1">
                    <a:lumMod val="60000"/>
                    <a:lumOff val="4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2" name="Oval 21"/>
            <p:cNvSpPr/>
            <p:nvPr/>
          </p:nvSpPr>
          <p:spPr>
            <a:xfrm>
              <a:off x="8609012" y="5865239"/>
              <a:ext cx="990600" cy="990600"/>
            </a:xfrm>
            <a:prstGeom prst="ellipse">
              <a:avLst/>
            </a:prstGeom>
            <a:gradFill flip="none" rotWithShape="1">
              <a:gsLst>
                <a:gs pos="0">
                  <a:schemeClr val="accent1">
                    <a:lumMod val="60000"/>
                    <a:lumOff val="40000"/>
                    <a:alpha val="10000"/>
                  </a:schemeClr>
                </a:gs>
                <a:gs pos="66000">
                  <a:schemeClr val="accent1">
                    <a:lumMod val="60000"/>
                    <a:lumOff val="40000"/>
                    <a:alpha val="0"/>
                  </a:schemeClr>
                </a:gs>
                <a:gs pos="31000">
                  <a:schemeClr val="accent1">
                    <a:lumMod val="60000"/>
                    <a:lumOff val="40000"/>
                    <a:alpha val="5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2" name="Freeform 5"/>
            <p:cNvSpPr/>
            <p:nvPr/>
          </p:nvSpPr>
          <p:spPr bwMode="gray">
            <a:xfrm rot="21010068">
              <a:off x="8490951" y="41851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5"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23"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11" name="TextBox 10"/>
          <p:cNvSpPr txBox="1"/>
          <p:nvPr/>
        </p:nvSpPr>
        <p:spPr bwMode="gray">
          <a:xfrm>
            <a:off x="898295" y="603589"/>
            <a:ext cx="801912" cy="1569660"/>
          </a:xfrm>
          <a:prstGeom prst="rect">
            <a:avLst/>
          </a:prstGeom>
          <a:noFill/>
        </p:spPr>
        <p:txBody>
          <a:bodyPr wrap="square" rtlCol="0">
            <a:spAutoFit/>
          </a:bodyPr>
          <a:lstStyle>
            <a:defPPr>
              <a:defRPr lang="en-US"/>
            </a:defPPr>
            <a:lvl1pPr algn="r">
              <a:defRPr sz="12200" b="0" i="0">
                <a:solidFill>
                  <a:schemeClr val="accent1"/>
                </a:solidFill>
                <a:latin typeface="Arial"/>
                <a:cs typeface="Arial"/>
              </a:defRPr>
            </a:lvl1pPr>
          </a:lstStyle>
          <a:p>
            <a:pPr lvl="0"/>
            <a:r>
              <a:rPr lang="en-US" sz="9600" dirty="0"/>
              <a:t>“</a:t>
            </a:r>
          </a:p>
        </p:txBody>
      </p:sp>
      <p:sp>
        <p:nvSpPr>
          <p:cNvPr id="13" name="TextBox 12"/>
          <p:cNvSpPr txBox="1"/>
          <p:nvPr/>
        </p:nvSpPr>
        <p:spPr bwMode="gray">
          <a:xfrm>
            <a:off x="9705137" y="2613787"/>
            <a:ext cx="801912" cy="1569660"/>
          </a:xfrm>
          <a:prstGeom prst="rect">
            <a:avLst/>
          </a:prstGeom>
          <a:noFill/>
        </p:spPr>
        <p:txBody>
          <a:bodyPr wrap="square" rtlCol="0">
            <a:spAutoFit/>
          </a:bodyPr>
          <a:lstStyle>
            <a:defPPr>
              <a:defRPr lang="en-US"/>
            </a:defPPr>
            <a:lvl1pPr algn="r">
              <a:defRPr sz="12200" b="0" i="0">
                <a:solidFill>
                  <a:schemeClr val="accent1"/>
                </a:solidFill>
                <a:latin typeface="Arial"/>
                <a:cs typeface="Arial"/>
              </a:defRPr>
            </a:lvl1pPr>
          </a:lstStyle>
          <a:p>
            <a:pPr lvl="0"/>
            <a:r>
              <a:rPr lang="en-US" sz="9600" dirty="0"/>
              <a:t>”</a:t>
            </a:r>
          </a:p>
        </p:txBody>
      </p:sp>
      <p:sp>
        <p:nvSpPr>
          <p:cNvPr id="2" name="Title 1"/>
          <p:cNvSpPr>
            <a:spLocks noGrp="1"/>
          </p:cNvSpPr>
          <p:nvPr>
            <p:ph type="title"/>
          </p:nvPr>
        </p:nvSpPr>
        <p:spPr>
          <a:xfrm>
            <a:off x="1574801" y="980517"/>
            <a:ext cx="8460983" cy="2705034"/>
          </a:xfrm>
        </p:spPr>
        <p:txBody>
          <a:bodyPr anchor="ctr"/>
          <a:lstStyle>
            <a:lvl1pPr>
              <a:defRPr sz="4000"/>
            </a:lvl1pPr>
          </a:lstStyle>
          <a:p>
            <a:r>
              <a:rPr lang="en-US"/>
              <a:t>Click to edit Master title style</a:t>
            </a:r>
            <a:endParaRPr lang="en-US" dirty="0"/>
          </a:p>
        </p:txBody>
      </p:sp>
      <p:sp>
        <p:nvSpPr>
          <p:cNvPr id="14" name="Text Placeholder 3"/>
          <p:cNvSpPr>
            <a:spLocks noGrp="1"/>
          </p:cNvSpPr>
          <p:nvPr>
            <p:ph type="body" sz="half" idx="13"/>
          </p:nvPr>
        </p:nvSpPr>
        <p:spPr bwMode="gray">
          <a:xfrm>
            <a:off x="1945945" y="3686515"/>
            <a:ext cx="7725772" cy="342174"/>
          </a:xfrm>
        </p:spPr>
        <p:txBody>
          <a:bodyPr anchor="t">
            <a:normAutofit/>
          </a:bodyPr>
          <a:lstStyle>
            <a:lvl1pPr marL="0" indent="0">
              <a:buNone/>
              <a:defRPr lang="en-US" sz="1400" b="0" i="0" kern="1200" cap="small" dirty="0">
                <a:solidFill>
                  <a:schemeClr val="accent1"/>
                </a:solidFill>
                <a:latin typeface="+mn-lt"/>
                <a:ea typeface="+mn-ea"/>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0" name="Text Placeholder 3"/>
          <p:cNvSpPr>
            <a:spLocks noGrp="1"/>
          </p:cNvSpPr>
          <p:nvPr>
            <p:ph type="body" sz="half" idx="2"/>
          </p:nvPr>
        </p:nvSpPr>
        <p:spPr>
          <a:xfrm>
            <a:off x="1154954" y="5014393"/>
            <a:ext cx="8825659" cy="1012664"/>
          </a:xfrm>
        </p:spPr>
        <p:txBody>
          <a:bodyPr anchor="ct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4" name="Date Placeholder 3"/>
          <p:cNvSpPr>
            <a:spLocks noGrp="1"/>
          </p:cNvSpPr>
          <p:nvPr>
            <p:ph type="dt" sz="half" idx="10"/>
          </p:nvPr>
        </p:nvSpPr>
        <p:spPr/>
        <p:txBody>
          <a:bodyPr/>
          <a:lstStyle/>
          <a:p>
            <a:fld id="{8DA9F901-E950-4E6D-8704-AF990D0A0C53}" type="datetimeFigureOut">
              <a:rPr lang="en-GB" smtClean="0"/>
              <a:t>01/11/2021</a:t>
            </a:fld>
            <a:endParaRPr lang="en-GB"/>
          </a:p>
        </p:txBody>
      </p:sp>
      <p:sp>
        <p:nvSpPr>
          <p:cNvPr id="5" name="Footer Placeholder 4"/>
          <p:cNvSpPr>
            <a:spLocks noGrp="1"/>
          </p:cNvSpPr>
          <p:nvPr>
            <p:ph type="ftr" sz="quarter" idx="11"/>
          </p:nvPr>
        </p:nvSpPr>
        <p:spPr/>
        <p:txBody>
          <a:bodyPr/>
          <a:lstStyle/>
          <a:p>
            <a:endParaRPr lang="en-GB"/>
          </a:p>
        </p:txBody>
      </p:sp>
      <p:sp>
        <p:nvSpPr>
          <p:cNvPr id="24" name="Rectangle 23"/>
          <p:cNvSpPr/>
          <p:nvPr/>
        </p:nvSpPr>
        <p:spPr>
          <a:xfrm>
            <a:off x="1044372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C24CC065-CE5F-47DA-9147-AF9676085533}" type="slidenum">
              <a:rPr lang="en-GB" smtClean="0"/>
              <a:t>‹#›</a:t>
            </a:fld>
            <a:endParaRPr lang="en-GB"/>
          </a:p>
        </p:txBody>
      </p:sp>
    </p:spTree>
    <p:extLst>
      <p:ext uri="{BB962C8B-B14F-4D97-AF65-F5344CB8AC3E}">
        <p14:creationId xmlns:p14="http://schemas.microsoft.com/office/powerpoint/2010/main" val="321139553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Name Card">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0" name="Rectangle 9"/>
            <p:cNvSpPr/>
            <p:nvPr/>
          </p:nvSpPr>
          <p:spPr>
            <a:xfrm>
              <a:off x="0" y="0"/>
              <a:ext cx="12192000" cy="6858000"/>
            </a:xfrm>
            <a:prstGeom prst="rect">
              <a:avLst/>
            </a:prstGeom>
            <a:blipFill>
              <a:blip r:embed="rId2">
                <a:duotone>
                  <a:schemeClr val="dk2">
                    <a:shade val="42000"/>
                    <a:hueMod val="42000"/>
                    <a:satMod val="124000"/>
                    <a:lumMod val="62000"/>
                  </a:schemeClr>
                  <a:schemeClr val="dk2">
                    <a:tint val="96000"/>
                    <a:satMod val="13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Oval 10"/>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3" name="Oval 12"/>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Oval 13"/>
            <p:cNvSpPr/>
            <p:nvPr/>
          </p:nvSpPr>
          <p:spPr>
            <a:xfrm>
              <a:off x="7999412" y="1587"/>
              <a:ext cx="1600200" cy="1600200"/>
            </a:xfrm>
            <a:prstGeom prst="ellipse">
              <a:avLst/>
            </a:prstGeom>
            <a:gradFill flip="none" rotWithShape="1">
              <a:gsLst>
                <a:gs pos="0">
                  <a:schemeClr val="accent1">
                    <a:lumMod val="60000"/>
                    <a:lumOff val="40000"/>
                    <a:alpha val="14000"/>
                  </a:schemeClr>
                </a:gs>
                <a:gs pos="73000">
                  <a:schemeClr val="accent1">
                    <a:lumMod val="60000"/>
                    <a:lumOff val="40000"/>
                    <a:alpha val="0"/>
                  </a:schemeClr>
                </a:gs>
                <a:gs pos="36000">
                  <a:schemeClr val="accent1">
                    <a:lumMod val="60000"/>
                    <a:lumOff val="4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0" y="2667000"/>
              <a:ext cx="4191000" cy="4191000"/>
            </a:xfrm>
            <a:prstGeom prst="ellipse">
              <a:avLst/>
            </a:prstGeom>
            <a:gradFill flip="none" rotWithShape="1">
              <a:gsLst>
                <a:gs pos="0">
                  <a:schemeClr val="accent1">
                    <a:lumMod val="60000"/>
                    <a:lumOff val="40000"/>
                    <a:alpha val="11000"/>
                  </a:schemeClr>
                </a:gs>
                <a:gs pos="75000">
                  <a:schemeClr val="accent1">
                    <a:lumMod val="60000"/>
                    <a:lumOff val="40000"/>
                    <a:alpha val="0"/>
                  </a:schemeClr>
                </a:gs>
                <a:gs pos="36000">
                  <a:schemeClr val="accent1">
                    <a:lumMod val="60000"/>
                    <a:lumOff val="4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8609012" y="5865239"/>
              <a:ext cx="990600" cy="990600"/>
            </a:xfrm>
            <a:prstGeom prst="ellipse">
              <a:avLst/>
            </a:prstGeom>
            <a:gradFill flip="none" rotWithShape="1">
              <a:gsLst>
                <a:gs pos="0">
                  <a:schemeClr val="accent1">
                    <a:lumMod val="60000"/>
                    <a:lumOff val="40000"/>
                    <a:alpha val="10000"/>
                  </a:schemeClr>
                </a:gs>
                <a:gs pos="66000">
                  <a:schemeClr val="accent1">
                    <a:lumMod val="60000"/>
                    <a:lumOff val="40000"/>
                    <a:alpha val="0"/>
                  </a:schemeClr>
                </a:gs>
                <a:gs pos="31000">
                  <a:schemeClr val="accent1">
                    <a:lumMod val="60000"/>
                    <a:lumOff val="40000"/>
                    <a:alpha val="5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7" name="Freeform 5"/>
            <p:cNvSpPr/>
            <p:nvPr/>
          </p:nvSpPr>
          <p:spPr bwMode="gray">
            <a:xfrm rot="21010068">
              <a:off x="8490951" y="4193583"/>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8"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8"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5" y="2404477"/>
            <a:ext cx="8825659" cy="1788704"/>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38587" y="5024967"/>
            <a:ext cx="8825658" cy="860400"/>
          </a:xfrm>
        </p:spPr>
        <p:txBody>
          <a:bodyPr anchor="t"/>
          <a:lstStyle>
            <a:lvl1pPr marL="0" indent="0" algn="l">
              <a:buNone/>
              <a:defRPr sz="2000" cap="none">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DA9F901-E950-4E6D-8704-AF990D0A0C53}" type="datetimeFigureOut">
              <a:rPr lang="en-GB" smtClean="0"/>
              <a:t>01/11/2021</a:t>
            </a:fld>
            <a:endParaRPr lang="en-GB"/>
          </a:p>
        </p:txBody>
      </p:sp>
      <p:sp>
        <p:nvSpPr>
          <p:cNvPr id="5" name="Footer Placeholder 4"/>
          <p:cNvSpPr>
            <a:spLocks noGrp="1"/>
          </p:cNvSpPr>
          <p:nvPr>
            <p:ph type="ftr" sz="quarter" idx="11"/>
          </p:nvPr>
        </p:nvSpPr>
        <p:spPr/>
        <p:txBody>
          <a:bodyPr/>
          <a:lstStyle/>
          <a:p>
            <a:endParaRPr lang="en-GB"/>
          </a:p>
        </p:txBody>
      </p:sp>
      <p:sp>
        <p:nvSpPr>
          <p:cNvPr id="12" name="Rectangle 11"/>
          <p:cNvSpPr/>
          <p:nvPr/>
        </p:nvSpPr>
        <p:spPr>
          <a:xfrm>
            <a:off x="1044372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C24CC065-CE5F-47DA-9147-AF9676085533}" type="slidenum">
              <a:rPr lang="en-GB" smtClean="0"/>
              <a:t>‹#›</a:t>
            </a:fld>
            <a:endParaRPr lang="en-GB"/>
          </a:p>
        </p:txBody>
      </p:sp>
    </p:spTree>
    <p:extLst>
      <p:ext uri="{BB962C8B-B14F-4D97-AF65-F5344CB8AC3E}">
        <p14:creationId xmlns:p14="http://schemas.microsoft.com/office/powerpoint/2010/main" val="51453374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7" name="Title Placeholder 1"/>
          <p:cNvSpPr>
            <a:spLocks noGrp="1"/>
          </p:cNvSpPr>
          <p:nvPr>
            <p:ph type="title"/>
          </p:nvPr>
        </p:nvSpPr>
        <p:spPr>
          <a:xfrm>
            <a:off x="1154954" y="947920"/>
            <a:ext cx="8761413" cy="728480"/>
          </a:xfrm>
          <a:prstGeom prst="rect">
            <a:avLst/>
          </a:prstGeom>
        </p:spPr>
        <p:txBody>
          <a:bodyPr vert="horz" lIns="91440" tIns="45720" rIns="91440" bIns="45720" rtlCol="0" anchor="ctr">
            <a:noAutofit/>
          </a:bodyPr>
          <a:lstStyle/>
          <a:p>
            <a:r>
              <a:rPr lang="en-US"/>
              <a:t>Click to edit Master title style</a:t>
            </a:r>
            <a:endParaRPr lang="en-US" dirty="0"/>
          </a:p>
        </p:txBody>
      </p:sp>
      <p:sp>
        <p:nvSpPr>
          <p:cNvPr id="3" name="Text Placeholder 2"/>
          <p:cNvSpPr>
            <a:spLocks noGrp="1"/>
          </p:cNvSpPr>
          <p:nvPr>
            <p:ph type="body" idx="1"/>
          </p:nvPr>
        </p:nvSpPr>
        <p:spPr>
          <a:xfrm>
            <a:off x="1154954" y="2610999"/>
            <a:ext cx="3129168"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6" name="Text Placeholder 3"/>
          <p:cNvSpPr>
            <a:spLocks noGrp="1"/>
          </p:cNvSpPr>
          <p:nvPr>
            <p:ph type="body" sz="half" idx="15"/>
          </p:nvPr>
        </p:nvSpPr>
        <p:spPr>
          <a:xfrm>
            <a:off x="1154954" y="3187261"/>
            <a:ext cx="3129168" cy="283979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Text Placeholder 4"/>
          <p:cNvSpPr>
            <a:spLocks noGrp="1"/>
          </p:cNvSpPr>
          <p:nvPr>
            <p:ph type="body" sz="quarter" idx="3"/>
          </p:nvPr>
        </p:nvSpPr>
        <p:spPr>
          <a:xfrm>
            <a:off x="4512721" y="2610999"/>
            <a:ext cx="3145380"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9" name="Text Placeholder 3"/>
          <p:cNvSpPr>
            <a:spLocks noGrp="1"/>
          </p:cNvSpPr>
          <p:nvPr>
            <p:ph type="body" sz="half" idx="16"/>
          </p:nvPr>
        </p:nvSpPr>
        <p:spPr>
          <a:xfrm>
            <a:off x="4512721" y="3187261"/>
            <a:ext cx="3145380" cy="2839795"/>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4" name="Text Placeholder 4"/>
          <p:cNvSpPr>
            <a:spLocks noGrp="1"/>
          </p:cNvSpPr>
          <p:nvPr>
            <p:ph type="body" sz="quarter" idx="13"/>
          </p:nvPr>
        </p:nvSpPr>
        <p:spPr>
          <a:xfrm>
            <a:off x="7886701" y="2603500"/>
            <a:ext cx="3157448" cy="576261"/>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0" name="Text Placeholder 3"/>
          <p:cNvSpPr>
            <a:spLocks noGrp="1"/>
          </p:cNvSpPr>
          <p:nvPr>
            <p:ph type="body" sz="half" idx="17"/>
          </p:nvPr>
        </p:nvSpPr>
        <p:spPr>
          <a:xfrm>
            <a:off x="7886700" y="3187261"/>
            <a:ext cx="3161029" cy="2839794"/>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cxnSp>
        <p:nvCxnSpPr>
          <p:cNvPr id="22" name="Straight Connector 21"/>
          <p:cNvCxnSpPr/>
          <p:nvPr/>
        </p:nvCxnSpPr>
        <p:spPr>
          <a:xfrm>
            <a:off x="440397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23" name="Straight Connector 22"/>
          <p:cNvCxnSpPr/>
          <p:nvPr/>
        </p:nvCxnSpPr>
        <p:spPr>
          <a:xfrm>
            <a:off x="777240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8DA9F901-E950-4E6D-8704-AF990D0A0C53}" type="datetimeFigureOut">
              <a:rPr lang="en-GB" smtClean="0"/>
              <a:t>01/11/2021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C24CC065-CE5F-47DA-9147-AF9676085533}" type="slidenum">
              <a:rPr lang="en-GB" smtClean="0"/>
              <a:t>‹#›</a:t>
            </a:fld>
            <a:endParaRPr lang="en-GB"/>
          </a:p>
        </p:txBody>
      </p:sp>
    </p:spTree>
    <p:extLst>
      <p:ext uri="{BB962C8B-B14F-4D97-AF65-F5344CB8AC3E}">
        <p14:creationId xmlns:p14="http://schemas.microsoft.com/office/powerpoint/2010/main" val="126216587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nchor="ctr"/>
          <a:lstStyle>
            <a:lvl1pPr>
              <a:defRPr sz="3600"/>
            </a:lvl1pPr>
          </a:lstStyle>
          <a:p>
            <a:r>
              <a:rPr lang="en-US"/>
              <a:t>Click to edit Master title style</a:t>
            </a:r>
            <a:endParaRPr lang="en-US" dirty="0"/>
          </a:p>
        </p:txBody>
      </p:sp>
      <p:sp>
        <p:nvSpPr>
          <p:cNvPr id="3" name="Text Placeholder 2"/>
          <p:cNvSpPr>
            <a:spLocks noGrp="1"/>
          </p:cNvSpPr>
          <p:nvPr>
            <p:ph type="body" idx="1"/>
          </p:nvPr>
        </p:nvSpPr>
        <p:spPr>
          <a:xfrm>
            <a:off x="1154954" y="4532844"/>
            <a:ext cx="3020744" cy="576263"/>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9" name="Picture Placeholder 2"/>
          <p:cNvSpPr>
            <a:spLocks noGrp="1" noChangeAspect="1"/>
          </p:cNvSpPr>
          <p:nvPr>
            <p:ph type="pic" idx="15"/>
          </p:nvPr>
        </p:nvSpPr>
        <p:spPr>
          <a:xfrm>
            <a:off x="1334552" y="2611246"/>
            <a:ext cx="2691242" cy="1583764"/>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2" name="Text Placeholder 3"/>
          <p:cNvSpPr>
            <a:spLocks noGrp="1"/>
          </p:cNvSpPr>
          <p:nvPr>
            <p:ph type="body" sz="half" idx="18"/>
          </p:nvPr>
        </p:nvSpPr>
        <p:spPr>
          <a:xfrm>
            <a:off x="1154953" y="5109107"/>
            <a:ext cx="3020745" cy="91794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Text Placeholder 4"/>
          <p:cNvSpPr>
            <a:spLocks noGrp="1"/>
          </p:cNvSpPr>
          <p:nvPr>
            <p:ph type="body" sz="quarter" idx="3"/>
          </p:nvPr>
        </p:nvSpPr>
        <p:spPr>
          <a:xfrm>
            <a:off x="4568865" y="4532845"/>
            <a:ext cx="3050438"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30" name="Picture Placeholder 2"/>
          <p:cNvSpPr>
            <a:spLocks noGrp="1" noChangeAspect="1"/>
          </p:cNvSpPr>
          <p:nvPr>
            <p:ph type="pic" idx="21"/>
          </p:nvPr>
        </p:nvSpPr>
        <p:spPr>
          <a:xfrm>
            <a:off x="4748463" y="2642840"/>
            <a:ext cx="2691242" cy="155217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3" name="Text Placeholder 3"/>
          <p:cNvSpPr>
            <a:spLocks noGrp="1"/>
          </p:cNvSpPr>
          <p:nvPr>
            <p:ph type="body" sz="half" idx="19"/>
          </p:nvPr>
        </p:nvSpPr>
        <p:spPr>
          <a:xfrm>
            <a:off x="4568865" y="5109107"/>
            <a:ext cx="3050438" cy="92140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4" name="Text Placeholder 4"/>
          <p:cNvSpPr>
            <a:spLocks noGrp="1"/>
          </p:cNvSpPr>
          <p:nvPr>
            <p:ph type="body" sz="quarter" idx="13"/>
          </p:nvPr>
        </p:nvSpPr>
        <p:spPr>
          <a:xfrm>
            <a:off x="7983434" y="4532845"/>
            <a:ext cx="3050438"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31" name="Picture Placeholder 2"/>
          <p:cNvSpPr>
            <a:spLocks noGrp="1" noChangeAspect="1"/>
          </p:cNvSpPr>
          <p:nvPr>
            <p:ph type="pic" idx="22"/>
          </p:nvPr>
        </p:nvSpPr>
        <p:spPr>
          <a:xfrm>
            <a:off x="8163031" y="2618992"/>
            <a:ext cx="2691242" cy="1576018"/>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20"/>
          </p:nvPr>
        </p:nvSpPr>
        <p:spPr>
          <a:xfrm>
            <a:off x="7983434" y="5109107"/>
            <a:ext cx="3054127" cy="89634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cxnSp>
        <p:nvCxnSpPr>
          <p:cNvPr id="21" name="Straight Connector 20"/>
          <p:cNvCxnSpPr/>
          <p:nvPr/>
        </p:nvCxnSpPr>
        <p:spPr>
          <a:xfrm>
            <a:off x="440583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25" name="Straight Connector 24"/>
          <p:cNvCxnSpPr/>
          <p:nvPr/>
        </p:nvCxnSpPr>
        <p:spPr>
          <a:xfrm>
            <a:off x="7797802"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8DA9F901-E950-4E6D-8704-AF990D0A0C53}" type="datetimeFigureOut">
              <a:rPr lang="en-GB" smtClean="0"/>
              <a:t>01/11/2021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C24CC065-CE5F-47DA-9147-AF9676085533}" type="slidenum">
              <a:rPr lang="en-GB" smtClean="0"/>
              <a:t>‹#›</a:t>
            </a:fld>
            <a:endParaRPr lang="en-GB"/>
          </a:p>
        </p:txBody>
      </p:sp>
    </p:spTree>
    <p:extLst>
      <p:ext uri="{BB962C8B-B14F-4D97-AF65-F5344CB8AC3E}">
        <p14:creationId xmlns:p14="http://schemas.microsoft.com/office/powerpoint/2010/main" val="135086653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10" name="Title Placeholder 1"/>
          <p:cNvSpPr>
            <a:spLocks noGrp="1"/>
          </p:cNvSpPr>
          <p:nvPr>
            <p:ph type="title"/>
          </p:nvPr>
        </p:nvSpPr>
        <p:spPr>
          <a:xfrm>
            <a:off x="1154954" y="947920"/>
            <a:ext cx="8761413" cy="728480"/>
          </a:xfrm>
          <a:prstGeom prst="rect">
            <a:avLst/>
          </a:prstGeom>
        </p:spPr>
        <p:txBody>
          <a:bodyPr vert="horz" lIns="91440" tIns="45720" rIns="91440" bIns="45720" rtlCol="0" anchor="ctr">
            <a:noAutofit/>
          </a:bodyPr>
          <a:lstStyle/>
          <a:p>
            <a:r>
              <a:rPr lang="en-US"/>
              <a:t>Click to edit Master title style</a:t>
            </a:r>
            <a:endParaRPr lang="en-US" dirty="0"/>
          </a:p>
        </p:txBody>
      </p:sp>
      <p:sp>
        <p:nvSpPr>
          <p:cNvPr id="3" name="Vertical Text Placeholder 2"/>
          <p:cNvSpPr>
            <a:spLocks noGrp="1"/>
          </p:cNvSpPr>
          <p:nvPr>
            <p:ph type="body" orient="vert" idx="1"/>
          </p:nvPr>
        </p:nvSpPr>
        <p:spPr>
          <a:xfrm>
            <a:off x="1154954" y="2603500"/>
            <a:ext cx="8825659" cy="3416300"/>
          </a:xfrm>
        </p:spPr>
        <p:txBody>
          <a:bodyPr vert="eaVert" anchor="t" anchorCtr="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DA9F901-E950-4E6D-8704-AF990D0A0C53}" type="datetimeFigureOut">
              <a:rPr lang="en-GB" smtClean="0"/>
              <a:t>01/11/2021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24CC065-CE5F-47DA-9147-AF9676085533}" type="slidenum">
              <a:rPr lang="en-GB" smtClean="0"/>
              <a:t>‹#›</a:t>
            </a:fld>
            <a:endParaRPr lang="en-GB"/>
          </a:p>
        </p:txBody>
      </p:sp>
    </p:spTree>
    <p:extLst>
      <p:ext uri="{BB962C8B-B14F-4D97-AF65-F5344CB8AC3E}">
        <p14:creationId xmlns:p14="http://schemas.microsoft.com/office/powerpoint/2010/main" val="328889864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grpSp>
        <p:nvGrpSpPr>
          <p:cNvPr id="7" name="Group 6"/>
          <p:cNvGrpSpPr/>
          <p:nvPr/>
        </p:nvGrpSpPr>
        <p:grpSpPr>
          <a:xfrm>
            <a:off x="0" y="0"/>
            <a:ext cx="12192000" cy="6858000"/>
            <a:chOff x="0" y="0"/>
            <a:chExt cx="12192000" cy="6858000"/>
          </a:xfrm>
        </p:grpSpPr>
        <p:sp>
          <p:nvSpPr>
            <p:cNvPr id="11" name="Rectangle 10"/>
            <p:cNvSpPr/>
            <p:nvPr/>
          </p:nvSpPr>
          <p:spPr>
            <a:xfrm>
              <a:off x="0" y="0"/>
              <a:ext cx="12192000" cy="6858000"/>
            </a:xfrm>
            <a:prstGeom prst="rect">
              <a:avLst/>
            </a:prstGeom>
            <a:blipFill>
              <a:blip r:embed="rId2">
                <a:duotone>
                  <a:schemeClr val="dk2">
                    <a:shade val="42000"/>
                    <a:hueMod val="42000"/>
                    <a:satMod val="124000"/>
                    <a:lumMod val="62000"/>
                  </a:schemeClr>
                  <a:schemeClr val="dk2">
                    <a:tint val="96000"/>
                    <a:satMod val="13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Oval 14"/>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7999412" y="1587"/>
              <a:ext cx="1600200" cy="1600200"/>
            </a:xfrm>
            <a:prstGeom prst="ellipse">
              <a:avLst/>
            </a:prstGeom>
            <a:gradFill flip="none" rotWithShape="1">
              <a:gsLst>
                <a:gs pos="0">
                  <a:schemeClr val="accent1">
                    <a:lumMod val="60000"/>
                    <a:lumOff val="40000"/>
                    <a:alpha val="14000"/>
                  </a:schemeClr>
                </a:gs>
                <a:gs pos="73000">
                  <a:schemeClr val="accent1">
                    <a:lumMod val="60000"/>
                    <a:lumOff val="40000"/>
                    <a:alpha val="0"/>
                  </a:schemeClr>
                </a:gs>
                <a:gs pos="36000">
                  <a:schemeClr val="accent1">
                    <a:lumMod val="60000"/>
                    <a:lumOff val="4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0" y="2667000"/>
              <a:ext cx="4191000" cy="4191000"/>
            </a:xfrm>
            <a:prstGeom prst="ellipse">
              <a:avLst/>
            </a:prstGeom>
            <a:gradFill flip="none" rotWithShape="1">
              <a:gsLst>
                <a:gs pos="0">
                  <a:schemeClr val="accent1">
                    <a:lumMod val="60000"/>
                    <a:lumOff val="40000"/>
                    <a:alpha val="11000"/>
                  </a:schemeClr>
                </a:gs>
                <a:gs pos="75000">
                  <a:schemeClr val="accent1">
                    <a:lumMod val="60000"/>
                    <a:lumOff val="40000"/>
                    <a:alpha val="0"/>
                  </a:schemeClr>
                </a:gs>
                <a:gs pos="36000">
                  <a:schemeClr val="accent1">
                    <a:lumMod val="60000"/>
                    <a:lumOff val="4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8609012" y="5865239"/>
              <a:ext cx="990600" cy="990600"/>
            </a:xfrm>
            <a:prstGeom prst="ellipse">
              <a:avLst/>
            </a:prstGeom>
            <a:gradFill flip="none" rotWithShape="1">
              <a:gsLst>
                <a:gs pos="0">
                  <a:schemeClr val="accent1">
                    <a:lumMod val="60000"/>
                    <a:lumOff val="40000"/>
                    <a:alpha val="10000"/>
                  </a:schemeClr>
                </a:gs>
                <a:gs pos="66000">
                  <a:schemeClr val="accent1">
                    <a:lumMod val="60000"/>
                    <a:lumOff val="40000"/>
                    <a:alpha val="0"/>
                  </a:schemeClr>
                </a:gs>
                <a:gs pos="31000">
                  <a:schemeClr val="accent1">
                    <a:lumMod val="60000"/>
                    <a:lumOff val="40000"/>
                    <a:alpha val="5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2" name="Freeform 5"/>
            <p:cNvSpPr/>
            <p:nvPr/>
          </p:nvSpPr>
          <p:spPr bwMode="gray">
            <a:xfrm rot="5101749">
              <a:off x="6294738" y="457773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3" name="Rectangle 12"/>
            <p:cNvSpPr/>
            <p:nvPr/>
          </p:nvSpPr>
          <p:spPr>
            <a:xfrm>
              <a:off x="414867" y="402165"/>
              <a:ext cx="6510866"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5"/>
            <p:cNvSpPr/>
            <p:nvPr/>
          </p:nvSpPr>
          <p:spPr bwMode="gray">
            <a:xfrm rot="5400000">
              <a:off x="44492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2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Vertical Title 1"/>
          <p:cNvSpPr>
            <a:spLocks noGrp="1"/>
          </p:cNvSpPr>
          <p:nvPr>
            <p:ph type="title" orient="vert"/>
          </p:nvPr>
        </p:nvSpPr>
        <p:spPr>
          <a:xfrm>
            <a:off x="8585235" y="1297430"/>
            <a:ext cx="1409965" cy="4729626"/>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1154954" y="1297429"/>
            <a:ext cx="6247546" cy="4729627"/>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DA9F901-E950-4E6D-8704-AF990D0A0C53}" type="datetimeFigureOut">
              <a:rPr lang="en-GB" smtClean="0"/>
              <a:t>01/11/2021</a:t>
            </a:fld>
            <a:endParaRPr lang="en-GB"/>
          </a:p>
        </p:txBody>
      </p:sp>
      <p:sp>
        <p:nvSpPr>
          <p:cNvPr id="5" name="Footer Placeholder 4"/>
          <p:cNvSpPr>
            <a:spLocks noGrp="1"/>
          </p:cNvSpPr>
          <p:nvPr>
            <p:ph type="ftr" sz="quarter" idx="11"/>
          </p:nvPr>
        </p:nvSpPr>
        <p:spPr/>
        <p:txBody>
          <a:bodyPr/>
          <a:lstStyle/>
          <a:p>
            <a:endParaRPr lang="en-GB"/>
          </a:p>
        </p:txBody>
      </p:sp>
      <p:sp>
        <p:nvSpPr>
          <p:cNvPr id="18" name="Rectangle 17"/>
          <p:cNvSpPr/>
          <p:nvPr/>
        </p:nvSpPr>
        <p:spPr>
          <a:xfrm>
            <a:off x="1044372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C24CC065-CE5F-47DA-9147-AF9676085533}" type="slidenum">
              <a:rPr lang="en-GB" smtClean="0"/>
              <a:t>‹#›</a:t>
            </a:fld>
            <a:endParaRPr lang="en-GB"/>
          </a:p>
        </p:txBody>
      </p:sp>
    </p:spTree>
    <p:extLst>
      <p:ext uri="{BB962C8B-B14F-4D97-AF65-F5344CB8AC3E}">
        <p14:creationId xmlns:p14="http://schemas.microsoft.com/office/powerpoint/2010/main" val="18611784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jpe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8" name="Group 7"/>
          <p:cNvGrpSpPr/>
          <p:nvPr/>
        </p:nvGrpSpPr>
        <p:grpSpPr>
          <a:xfrm>
            <a:off x="0" y="0"/>
            <a:ext cx="12192000" cy="6858000"/>
            <a:chOff x="0" y="0"/>
            <a:chExt cx="12192000" cy="6858000"/>
          </a:xfrm>
        </p:grpSpPr>
        <p:sp>
          <p:nvSpPr>
            <p:cNvPr id="15" name="Rectangle 14"/>
            <p:cNvSpPr/>
            <p:nvPr/>
          </p:nvSpPr>
          <p:spPr>
            <a:xfrm>
              <a:off x="0" y="0"/>
              <a:ext cx="12192000" cy="6858000"/>
            </a:xfrm>
            <a:prstGeom prst="rect">
              <a:avLst/>
            </a:prstGeom>
            <a:blipFill>
              <a:blip r:embed="rId19">
                <a:duotone>
                  <a:schemeClr val="dk2">
                    <a:shade val="42000"/>
                    <a:hueMod val="42000"/>
                    <a:satMod val="124000"/>
                    <a:lumMod val="62000"/>
                  </a:schemeClr>
                  <a:schemeClr val="dk2">
                    <a:tint val="96000"/>
                    <a:satMod val="13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41" name="Oval 40"/>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39" name="Oval 38"/>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7999412" y="1587"/>
              <a:ext cx="1600200" cy="1600200"/>
            </a:xfrm>
            <a:prstGeom prst="ellipse">
              <a:avLst/>
            </a:prstGeom>
            <a:gradFill flip="none" rotWithShape="1">
              <a:gsLst>
                <a:gs pos="0">
                  <a:schemeClr val="accent1">
                    <a:lumMod val="60000"/>
                    <a:lumOff val="40000"/>
                    <a:alpha val="14000"/>
                  </a:schemeClr>
                </a:gs>
                <a:gs pos="73000">
                  <a:schemeClr val="accent1">
                    <a:lumMod val="60000"/>
                    <a:lumOff val="40000"/>
                    <a:alpha val="0"/>
                  </a:schemeClr>
                </a:gs>
                <a:gs pos="36000">
                  <a:schemeClr val="accent1">
                    <a:lumMod val="60000"/>
                    <a:lumOff val="4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38" name="Oval 3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49" name="Oval 48"/>
            <p:cNvSpPr/>
            <p:nvPr/>
          </p:nvSpPr>
          <p:spPr>
            <a:xfrm>
              <a:off x="0" y="2667000"/>
              <a:ext cx="4191000" cy="4191000"/>
            </a:xfrm>
            <a:prstGeom prst="ellipse">
              <a:avLst/>
            </a:prstGeom>
            <a:gradFill flip="none" rotWithShape="1">
              <a:gsLst>
                <a:gs pos="0">
                  <a:schemeClr val="accent1">
                    <a:lumMod val="60000"/>
                    <a:lumOff val="40000"/>
                    <a:alpha val="11000"/>
                  </a:schemeClr>
                </a:gs>
                <a:gs pos="75000">
                  <a:schemeClr val="accent1">
                    <a:lumMod val="60000"/>
                    <a:lumOff val="40000"/>
                    <a:alpha val="0"/>
                  </a:schemeClr>
                </a:gs>
                <a:gs pos="36000">
                  <a:schemeClr val="accent1">
                    <a:lumMod val="60000"/>
                    <a:lumOff val="4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65239"/>
              <a:ext cx="990600" cy="990600"/>
            </a:xfrm>
            <a:prstGeom prst="ellipse">
              <a:avLst/>
            </a:prstGeom>
            <a:gradFill flip="none" rotWithShape="1">
              <a:gsLst>
                <a:gs pos="0">
                  <a:schemeClr val="accent1">
                    <a:lumMod val="60000"/>
                    <a:lumOff val="40000"/>
                    <a:alpha val="10000"/>
                  </a:schemeClr>
                </a:gs>
                <a:gs pos="66000">
                  <a:schemeClr val="accent1">
                    <a:lumMod val="60000"/>
                    <a:lumOff val="40000"/>
                    <a:alpha val="0"/>
                  </a:schemeClr>
                </a:gs>
                <a:gs pos="31000">
                  <a:schemeClr val="accent1">
                    <a:lumMod val="60000"/>
                    <a:lumOff val="40000"/>
                    <a:alpha val="5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Freeform 5"/>
            <p:cNvSpPr/>
            <p:nvPr/>
          </p:nvSpPr>
          <p:spPr bwMode="gray">
            <a:xfrm rot="21010068">
              <a:off x="8490951" y="17975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6" name="Freeform 5"/>
            <p:cNvSpPr/>
            <p:nvPr/>
          </p:nvSpPr>
          <p:spPr bwMode="gray">
            <a:xfrm>
              <a:off x="459506" y="1866405"/>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19"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Placeholder 1"/>
          <p:cNvSpPr>
            <a:spLocks noGrp="1"/>
          </p:cNvSpPr>
          <p:nvPr>
            <p:ph type="title"/>
          </p:nvPr>
        </p:nvSpPr>
        <p:spPr bwMode="gray">
          <a:xfrm>
            <a:off x="1154954" y="947920"/>
            <a:ext cx="8761413" cy="728480"/>
          </a:xfrm>
          <a:prstGeom prst="rect">
            <a:avLst/>
          </a:prstGeom>
        </p:spPr>
        <p:txBody>
          <a:bodyPr vert="horz" lIns="91440" tIns="45720" rIns="91440" bIns="45720" rtlCol="0" anchor="ctr">
            <a:noAutofit/>
          </a:bodyPr>
          <a:lstStyle/>
          <a:p>
            <a:r>
              <a:rPr lang="en-US"/>
              <a:t>Click to edit Master title style</a:t>
            </a:r>
            <a:endParaRPr lang="en-US" dirty="0"/>
          </a:p>
        </p:txBody>
      </p:sp>
      <p:sp>
        <p:nvSpPr>
          <p:cNvPr id="3" name="Text Placeholder 2"/>
          <p:cNvSpPr>
            <a:spLocks noGrp="1"/>
          </p:cNvSpPr>
          <p:nvPr>
            <p:ph type="body" idx="1"/>
          </p:nvPr>
        </p:nvSpPr>
        <p:spPr>
          <a:xfrm>
            <a:off x="1154954" y="2603500"/>
            <a:ext cx="8761413" cy="3416300"/>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Footer Placeholder 4"/>
          <p:cNvSpPr>
            <a:spLocks noGrp="1"/>
          </p:cNvSpPr>
          <p:nvPr>
            <p:ph type="ftr" sz="quarter" idx="3"/>
          </p:nvPr>
        </p:nvSpPr>
        <p:spPr>
          <a:xfrm>
            <a:off x="561110" y="6391839"/>
            <a:ext cx="3859795" cy="304801"/>
          </a:xfrm>
          <a:prstGeom prst="rect">
            <a:avLst/>
          </a:prstGeom>
        </p:spPr>
        <p:txBody>
          <a:bodyPr vert="horz" lIns="91440" tIns="45720" rIns="91440" bIns="45720" rtlCol="0" anchor="ctr"/>
          <a:lstStyle>
            <a:lvl1pPr algn="l">
              <a:defRPr sz="1000" b="1" i="0">
                <a:solidFill>
                  <a:schemeClr val="accent1"/>
                </a:solidFill>
              </a:defRPr>
            </a:lvl1pPr>
          </a:lstStyle>
          <a:p>
            <a:endParaRPr lang="en-GB"/>
          </a:p>
        </p:txBody>
      </p:sp>
      <p:sp>
        <p:nvSpPr>
          <p:cNvPr id="4" name="Date Placeholder 3"/>
          <p:cNvSpPr>
            <a:spLocks noGrp="1"/>
          </p:cNvSpPr>
          <p:nvPr>
            <p:ph type="dt" sz="half" idx="2"/>
          </p:nvPr>
        </p:nvSpPr>
        <p:spPr>
          <a:xfrm>
            <a:off x="10650938" y="6394407"/>
            <a:ext cx="990599" cy="304799"/>
          </a:xfrm>
          <a:prstGeom prst="rect">
            <a:avLst/>
          </a:prstGeom>
        </p:spPr>
        <p:txBody>
          <a:bodyPr vert="horz" lIns="91440" tIns="45720" rIns="91440" bIns="45720" rtlCol="0" anchor="ctr"/>
          <a:lstStyle>
            <a:lvl1pPr algn="r">
              <a:defRPr sz="1000" b="1" i="0">
                <a:solidFill>
                  <a:schemeClr val="accent1"/>
                </a:solidFill>
              </a:defRPr>
            </a:lvl1pPr>
          </a:lstStyle>
          <a:p>
            <a:fld id="{8DA9F901-E950-4E6D-8704-AF990D0A0C53}" type="datetimeFigureOut">
              <a:rPr lang="en-GB" smtClean="0"/>
              <a:t>01/11/2021</a:t>
            </a:fld>
            <a:endParaRPr lang="en-GB"/>
          </a:p>
        </p:txBody>
      </p:sp>
      <p:sp>
        <p:nvSpPr>
          <p:cNvPr id="20" name="Rectangle 19"/>
          <p:cNvSpPr/>
          <p:nvPr/>
        </p:nvSpPr>
        <p:spPr>
          <a:xfrm>
            <a:off x="1044372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bg1"/>
                </a:solidFill>
              </a:defRPr>
            </a:lvl1pPr>
          </a:lstStyle>
          <a:p>
            <a:fld id="{C24CC065-CE5F-47DA-9147-AF9676085533}" type="slidenum">
              <a:rPr lang="en-GB" smtClean="0"/>
              <a:t>‹#›</a:t>
            </a:fld>
            <a:endParaRPr lang="en-GB"/>
          </a:p>
        </p:txBody>
      </p:sp>
    </p:spTree>
    <p:extLst>
      <p:ext uri="{BB962C8B-B14F-4D97-AF65-F5344CB8AC3E}">
        <p14:creationId xmlns:p14="http://schemas.microsoft.com/office/powerpoint/2010/main" val="2038234449"/>
      </p:ext>
    </p:extLst>
  </p:cSld>
  <p:clrMap bg1="lt1" tx1="dk1" bg2="lt2" tx2="dk2" accent1="accent1" accent2="accent2" accent3="accent3" accent4="accent4" accent5="accent5" accent6="accent6" hlink="hlink" folHlink="folHlink"/>
  <p:sldLayoutIdLst>
    <p:sldLayoutId id="2147483679" r:id="rId1"/>
    <p:sldLayoutId id="2147483680" r:id="rId2"/>
    <p:sldLayoutId id="2147483681" r:id="rId3"/>
    <p:sldLayoutId id="2147483682" r:id="rId4"/>
    <p:sldLayoutId id="2147483683" r:id="rId5"/>
    <p:sldLayoutId id="2147483684" r:id="rId6"/>
    <p:sldLayoutId id="2147483685" r:id="rId7"/>
    <p:sldLayoutId id="2147483686" r:id="rId8"/>
    <p:sldLayoutId id="2147483687" r:id="rId9"/>
    <p:sldLayoutId id="2147483688" r:id="rId10"/>
    <p:sldLayoutId id="2147483689" r:id="rId11"/>
    <p:sldLayoutId id="2147483690" r:id="rId12"/>
    <p:sldLayoutId id="2147483691" r:id="rId13"/>
    <p:sldLayoutId id="2147483692" r:id="rId14"/>
    <p:sldLayoutId id="2147483693" r:id="rId15"/>
    <p:sldLayoutId id="2147483694" r:id="rId16"/>
    <p:sldLayoutId id="2147483695" r:id="rId17"/>
  </p:sldLayoutIdLst>
  <p:txStyles>
    <p:titleStyle>
      <a:lvl1pPr algn="l" defTabSz="457200" rtl="0" eaLnBrk="1" latinLnBrk="0" hangingPunct="1">
        <a:spcBef>
          <a:spcPct val="0"/>
        </a:spcBef>
        <a:buNone/>
        <a:defRPr sz="3600" b="0" i="0" kern="1200">
          <a:solidFill>
            <a:schemeClr val="bg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 Id="rId4" Type="http://schemas.openxmlformats.org/officeDocument/2006/relationships/image" Target="../media/image10.png"/></Relationships>
</file>

<file path=ppt/slides/_rels/slide1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hyperlink" Target="https://fergusonfoundation.org/btw-students/plant-identification/" TargetMode="External"/><Relationship Id="rId2" Type="http://schemas.openxmlformats.org/officeDocument/2006/relationships/hyperlink" Target="https://fergusonfoundation.org/btw-students/fish-identification/" TargetMode="Externa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32D2A8-533C-4378-9EBA-CD64F370DC92}"/>
              </a:ext>
            </a:extLst>
          </p:cNvPr>
          <p:cNvSpPr>
            <a:spLocks noGrp="1"/>
          </p:cNvSpPr>
          <p:nvPr>
            <p:ph type="ctrTitle"/>
          </p:nvPr>
        </p:nvSpPr>
        <p:spPr/>
        <p:txBody>
          <a:bodyPr/>
          <a:lstStyle/>
          <a:p>
            <a:endParaRPr lang="en-GB" dirty="0"/>
          </a:p>
        </p:txBody>
      </p:sp>
      <p:sp>
        <p:nvSpPr>
          <p:cNvPr id="3" name="Subtitle 2">
            <a:extLst>
              <a:ext uri="{FF2B5EF4-FFF2-40B4-BE49-F238E27FC236}">
                <a16:creationId xmlns:a16="http://schemas.microsoft.com/office/drawing/2014/main" id="{82F29DBB-B806-422B-ACAF-593E2FD1AAAE}"/>
              </a:ext>
            </a:extLst>
          </p:cNvPr>
          <p:cNvSpPr>
            <a:spLocks noGrp="1"/>
          </p:cNvSpPr>
          <p:nvPr>
            <p:ph type="subTitle" idx="1"/>
          </p:nvPr>
        </p:nvSpPr>
        <p:spPr/>
        <p:txBody>
          <a:bodyPr>
            <a:noAutofit/>
          </a:bodyPr>
          <a:lstStyle/>
          <a:p>
            <a:r>
              <a:rPr lang="en-GB" sz="2100" cap="none" dirty="0">
                <a:latin typeface="Comic Sans MS" panose="030F0702030302020204" pitchFamily="66" charset="0"/>
              </a:rPr>
              <a:t>LO: To investigate living things</a:t>
            </a:r>
          </a:p>
          <a:p>
            <a:r>
              <a:rPr lang="en-GB" sz="2100" cap="none" dirty="0">
                <a:latin typeface="Comic Sans MS" panose="030F0702030302020204" pitchFamily="66" charset="0"/>
              </a:rPr>
              <a:t>	To work scientifically</a:t>
            </a:r>
          </a:p>
          <a:p>
            <a:r>
              <a:rPr lang="en-GB" sz="2100" cap="none" dirty="0">
                <a:latin typeface="Comic Sans MS" panose="030F0702030302020204" pitchFamily="66" charset="0"/>
              </a:rPr>
              <a:t>C: Classification Keys </a:t>
            </a:r>
          </a:p>
        </p:txBody>
      </p:sp>
    </p:spTree>
    <p:extLst>
      <p:ext uri="{BB962C8B-B14F-4D97-AF65-F5344CB8AC3E}">
        <p14:creationId xmlns:p14="http://schemas.microsoft.com/office/powerpoint/2010/main" val="182387096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Group 6">
            <a:extLst>
              <a:ext uri="{FF2B5EF4-FFF2-40B4-BE49-F238E27FC236}">
                <a16:creationId xmlns:a16="http://schemas.microsoft.com/office/drawing/2014/main" id="{3FCBBD7A-E09F-46B0-B895-D134E4CD3882}"/>
              </a:ext>
            </a:extLst>
          </p:cNvPr>
          <p:cNvGrpSpPr/>
          <p:nvPr/>
        </p:nvGrpSpPr>
        <p:grpSpPr>
          <a:xfrm>
            <a:off x="753630" y="2274181"/>
            <a:ext cx="10684740" cy="4583820"/>
            <a:chOff x="1507261" y="2274181"/>
            <a:chExt cx="10684740" cy="4583820"/>
          </a:xfrm>
        </p:grpSpPr>
        <p:pic>
          <p:nvPicPr>
            <p:cNvPr id="4" name="Picture 3">
              <a:extLst>
                <a:ext uri="{FF2B5EF4-FFF2-40B4-BE49-F238E27FC236}">
                  <a16:creationId xmlns:a16="http://schemas.microsoft.com/office/drawing/2014/main" id="{17FDEA39-76AE-47B3-A971-7F69385259A2}"/>
                </a:ext>
              </a:extLst>
            </p:cNvPr>
            <p:cNvPicPr>
              <a:picLocks noChangeAspect="1"/>
            </p:cNvPicPr>
            <p:nvPr/>
          </p:nvPicPr>
          <p:blipFill rotWithShape="1">
            <a:blip r:embed="rId2"/>
            <a:srcRect l="34871" t="24444" r="36443" b="11203"/>
            <a:stretch/>
          </p:blipFill>
          <p:spPr>
            <a:xfrm>
              <a:off x="8559539" y="2274181"/>
              <a:ext cx="3632462" cy="4583820"/>
            </a:xfrm>
            <a:prstGeom prst="rect">
              <a:avLst/>
            </a:prstGeom>
          </p:spPr>
        </p:pic>
        <p:pic>
          <p:nvPicPr>
            <p:cNvPr id="5" name="Picture 4">
              <a:extLst>
                <a:ext uri="{FF2B5EF4-FFF2-40B4-BE49-F238E27FC236}">
                  <a16:creationId xmlns:a16="http://schemas.microsoft.com/office/drawing/2014/main" id="{C28AEE39-30F7-4B0D-AFF6-7B214633898C}"/>
                </a:ext>
              </a:extLst>
            </p:cNvPr>
            <p:cNvPicPr>
              <a:picLocks noChangeAspect="1"/>
            </p:cNvPicPr>
            <p:nvPr/>
          </p:nvPicPr>
          <p:blipFill rotWithShape="1">
            <a:blip r:embed="rId3"/>
            <a:srcRect l="35567" t="23092" r="36443" b="12222"/>
            <a:stretch/>
          </p:blipFill>
          <p:spPr>
            <a:xfrm>
              <a:off x="5033400" y="2274181"/>
              <a:ext cx="3526140" cy="4583820"/>
            </a:xfrm>
            <a:prstGeom prst="rect">
              <a:avLst/>
            </a:prstGeom>
          </p:spPr>
        </p:pic>
        <p:pic>
          <p:nvPicPr>
            <p:cNvPr id="6" name="Picture 5">
              <a:extLst>
                <a:ext uri="{FF2B5EF4-FFF2-40B4-BE49-F238E27FC236}">
                  <a16:creationId xmlns:a16="http://schemas.microsoft.com/office/drawing/2014/main" id="{013DAAF4-FA9C-492E-AD8A-1759DCBC8DB1}"/>
                </a:ext>
              </a:extLst>
            </p:cNvPr>
            <p:cNvPicPr>
              <a:picLocks noChangeAspect="1"/>
            </p:cNvPicPr>
            <p:nvPr/>
          </p:nvPicPr>
          <p:blipFill rotWithShape="1">
            <a:blip r:embed="rId4"/>
            <a:srcRect l="35258" t="22543" r="36597" b="12222"/>
            <a:stretch/>
          </p:blipFill>
          <p:spPr>
            <a:xfrm>
              <a:off x="1507261" y="2274181"/>
              <a:ext cx="3526140" cy="4583820"/>
            </a:xfrm>
            <a:prstGeom prst="rect">
              <a:avLst/>
            </a:prstGeom>
          </p:spPr>
        </p:pic>
      </p:grpSp>
      <p:sp>
        <p:nvSpPr>
          <p:cNvPr id="2" name="Title 1">
            <a:extLst>
              <a:ext uri="{FF2B5EF4-FFF2-40B4-BE49-F238E27FC236}">
                <a16:creationId xmlns:a16="http://schemas.microsoft.com/office/drawing/2014/main" id="{F3287BA7-1E77-4C59-991B-0D8C4AA6D7F2}"/>
              </a:ext>
            </a:extLst>
          </p:cNvPr>
          <p:cNvSpPr>
            <a:spLocks noGrp="1"/>
          </p:cNvSpPr>
          <p:nvPr>
            <p:ph type="title"/>
          </p:nvPr>
        </p:nvSpPr>
        <p:spPr/>
        <p:txBody>
          <a:bodyPr/>
          <a:lstStyle/>
          <a:p>
            <a:r>
              <a:rPr lang="en-GB" sz="5400" dirty="0">
                <a:latin typeface="Comic Sans MS" panose="030F0702030302020204" pitchFamily="66" charset="0"/>
              </a:rPr>
              <a:t>Starter: Odd One Out</a:t>
            </a:r>
          </a:p>
        </p:txBody>
      </p:sp>
      <p:sp>
        <p:nvSpPr>
          <p:cNvPr id="3" name="Content Placeholder 2">
            <a:extLst>
              <a:ext uri="{FF2B5EF4-FFF2-40B4-BE49-F238E27FC236}">
                <a16:creationId xmlns:a16="http://schemas.microsoft.com/office/drawing/2014/main" id="{44FAF2FE-F405-4E0B-AFCB-9BBF7D155DAE}"/>
              </a:ext>
            </a:extLst>
          </p:cNvPr>
          <p:cNvSpPr>
            <a:spLocks noGrp="1"/>
          </p:cNvSpPr>
          <p:nvPr>
            <p:ph idx="1"/>
          </p:nvPr>
        </p:nvSpPr>
        <p:spPr>
          <a:xfrm>
            <a:off x="3317534" y="4095602"/>
            <a:ext cx="5556931" cy="940978"/>
          </a:xfrm>
          <a:solidFill>
            <a:schemeClr val="bg1"/>
          </a:solidFill>
        </p:spPr>
        <p:txBody>
          <a:bodyPr>
            <a:normAutofit/>
          </a:bodyPr>
          <a:lstStyle/>
          <a:p>
            <a:pPr algn="ctr"/>
            <a:r>
              <a:rPr lang="en-GB" sz="2100" dirty="0">
                <a:latin typeface="Comic Sans MS" panose="030F0702030302020204" pitchFamily="66" charset="0"/>
              </a:rPr>
              <a:t>Can you spot the odd one out?</a:t>
            </a:r>
          </a:p>
          <a:p>
            <a:pPr algn="ctr"/>
            <a:r>
              <a:rPr lang="en-GB" sz="2100" dirty="0">
                <a:latin typeface="Comic Sans MS" panose="030F0702030302020204" pitchFamily="66" charset="0"/>
              </a:rPr>
              <a:t>Why do you think it is the odd one out?</a:t>
            </a:r>
          </a:p>
        </p:txBody>
      </p:sp>
    </p:spTree>
    <p:extLst>
      <p:ext uri="{BB962C8B-B14F-4D97-AF65-F5344CB8AC3E}">
        <p14:creationId xmlns:p14="http://schemas.microsoft.com/office/powerpoint/2010/main" val="247776855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0542F7D-9131-41D7-8920-86D3BFB44B8A}"/>
              </a:ext>
            </a:extLst>
          </p:cNvPr>
          <p:cNvSpPr>
            <a:spLocks noGrp="1"/>
          </p:cNvSpPr>
          <p:nvPr>
            <p:ph idx="1"/>
          </p:nvPr>
        </p:nvSpPr>
        <p:spPr>
          <a:xfrm>
            <a:off x="523358" y="576737"/>
            <a:ext cx="9657590" cy="3416300"/>
          </a:xfrm>
        </p:spPr>
        <p:txBody>
          <a:bodyPr>
            <a:normAutofit/>
          </a:bodyPr>
          <a:lstStyle/>
          <a:p>
            <a:r>
              <a:rPr lang="en-GB" sz="2100" dirty="0">
                <a:solidFill>
                  <a:schemeClr val="bg1"/>
                </a:solidFill>
                <a:latin typeface="Comic Sans MS" panose="030F0702030302020204" pitchFamily="66" charset="0"/>
              </a:rPr>
              <a:t>One of the living things is not ‘classified’ in the same kingdom or phylum.</a:t>
            </a:r>
          </a:p>
          <a:p>
            <a:r>
              <a:rPr lang="en-GB" sz="2100" dirty="0">
                <a:solidFill>
                  <a:schemeClr val="bg1"/>
                </a:solidFill>
                <a:latin typeface="Comic Sans MS" panose="030F0702030302020204" pitchFamily="66" charset="0"/>
              </a:rPr>
              <a:t>The Nile Crocodile is the odd one out as it is not an amphibian or a mammal. </a:t>
            </a:r>
          </a:p>
        </p:txBody>
      </p:sp>
      <p:grpSp>
        <p:nvGrpSpPr>
          <p:cNvPr id="4" name="Group 3">
            <a:extLst>
              <a:ext uri="{FF2B5EF4-FFF2-40B4-BE49-F238E27FC236}">
                <a16:creationId xmlns:a16="http://schemas.microsoft.com/office/drawing/2014/main" id="{998BE19B-B8E4-4A8C-A42B-93739258335B}"/>
              </a:ext>
            </a:extLst>
          </p:cNvPr>
          <p:cNvGrpSpPr/>
          <p:nvPr/>
        </p:nvGrpSpPr>
        <p:grpSpPr>
          <a:xfrm>
            <a:off x="753630" y="2274181"/>
            <a:ext cx="10684740" cy="4583820"/>
            <a:chOff x="1507261" y="2274181"/>
            <a:chExt cx="10684740" cy="4583820"/>
          </a:xfrm>
        </p:grpSpPr>
        <p:pic>
          <p:nvPicPr>
            <p:cNvPr id="5" name="Picture 4">
              <a:extLst>
                <a:ext uri="{FF2B5EF4-FFF2-40B4-BE49-F238E27FC236}">
                  <a16:creationId xmlns:a16="http://schemas.microsoft.com/office/drawing/2014/main" id="{A97BF87E-5DB0-4626-A190-968C6873D522}"/>
                </a:ext>
              </a:extLst>
            </p:cNvPr>
            <p:cNvPicPr>
              <a:picLocks noChangeAspect="1"/>
            </p:cNvPicPr>
            <p:nvPr/>
          </p:nvPicPr>
          <p:blipFill rotWithShape="1">
            <a:blip r:embed="rId2"/>
            <a:srcRect l="34871" t="24444" r="36443" b="11203"/>
            <a:stretch/>
          </p:blipFill>
          <p:spPr>
            <a:xfrm>
              <a:off x="8559539" y="2274181"/>
              <a:ext cx="3632462" cy="4583820"/>
            </a:xfrm>
            <a:prstGeom prst="rect">
              <a:avLst/>
            </a:prstGeom>
          </p:spPr>
        </p:pic>
        <p:pic>
          <p:nvPicPr>
            <p:cNvPr id="6" name="Picture 5">
              <a:extLst>
                <a:ext uri="{FF2B5EF4-FFF2-40B4-BE49-F238E27FC236}">
                  <a16:creationId xmlns:a16="http://schemas.microsoft.com/office/drawing/2014/main" id="{DA257F51-E8D0-4A88-B28E-77153512FDCA}"/>
                </a:ext>
              </a:extLst>
            </p:cNvPr>
            <p:cNvPicPr>
              <a:picLocks noChangeAspect="1"/>
            </p:cNvPicPr>
            <p:nvPr/>
          </p:nvPicPr>
          <p:blipFill rotWithShape="1">
            <a:blip r:embed="rId3"/>
            <a:srcRect l="35567" t="23092" r="36443" b="12222"/>
            <a:stretch/>
          </p:blipFill>
          <p:spPr>
            <a:xfrm>
              <a:off x="5033400" y="2274181"/>
              <a:ext cx="3526140" cy="4583820"/>
            </a:xfrm>
            <a:prstGeom prst="rect">
              <a:avLst/>
            </a:prstGeom>
          </p:spPr>
        </p:pic>
        <p:pic>
          <p:nvPicPr>
            <p:cNvPr id="7" name="Picture 6">
              <a:extLst>
                <a:ext uri="{FF2B5EF4-FFF2-40B4-BE49-F238E27FC236}">
                  <a16:creationId xmlns:a16="http://schemas.microsoft.com/office/drawing/2014/main" id="{EF75E747-BD76-4EB0-B810-FB49FD0D292E}"/>
                </a:ext>
              </a:extLst>
            </p:cNvPr>
            <p:cNvPicPr>
              <a:picLocks noChangeAspect="1"/>
            </p:cNvPicPr>
            <p:nvPr/>
          </p:nvPicPr>
          <p:blipFill rotWithShape="1">
            <a:blip r:embed="rId4"/>
            <a:srcRect l="35258" t="22543" r="36597" b="12222"/>
            <a:stretch/>
          </p:blipFill>
          <p:spPr>
            <a:xfrm>
              <a:off x="1507261" y="2274181"/>
              <a:ext cx="3526140" cy="4583820"/>
            </a:xfrm>
            <a:prstGeom prst="rect">
              <a:avLst/>
            </a:prstGeom>
          </p:spPr>
        </p:pic>
      </p:grpSp>
    </p:spTree>
    <p:extLst>
      <p:ext uri="{BB962C8B-B14F-4D97-AF65-F5344CB8AC3E}">
        <p14:creationId xmlns:p14="http://schemas.microsoft.com/office/powerpoint/2010/main" val="237261521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5400" dirty="0">
                <a:latin typeface="Comic Sans MS" panose="030F0702030302020204" pitchFamily="66" charset="0"/>
              </a:rPr>
              <a:t>Vocabulary Recap</a:t>
            </a:r>
          </a:p>
        </p:txBody>
      </p:sp>
      <p:sp>
        <p:nvSpPr>
          <p:cNvPr id="4" name="Content Placeholder 3"/>
          <p:cNvSpPr>
            <a:spLocks noGrp="1"/>
          </p:cNvSpPr>
          <p:nvPr>
            <p:ph idx="1"/>
          </p:nvPr>
        </p:nvSpPr>
        <p:spPr>
          <a:xfrm>
            <a:off x="499173" y="2418773"/>
            <a:ext cx="8654063" cy="3416300"/>
          </a:xfrm>
        </p:spPr>
        <p:txBody>
          <a:bodyPr>
            <a:noAutofit/>
          </a:bodyPr>
          <a:lstStyle/>
          <a:p>
            <a:r>
              <a:rPr lang="en-GB" sz="2100" b="1" dirty="0">
                <a:latin typeface="Comic Sans MS" panose="030F0702030302020204" pitchFamily="66" charset="0"/>
              </a:rPr>
              <a:t>Kingdom: </a:t>
            </a:r>
            <a:r>
              <a:rPr lang="en-GB" sz="2100" dirty="0">
                <a:latin typeface="Comic Sans MS" panose="030F0702030302020204" pitchFamily="66" charset="0"/>
              </a:rPr>
              <a:t>Most scientists now list 5 kingdoms – Animal, Plant, </a:t>
            </a:r>
            <a:r>
              <a:rPr lang="en-GB" sz="2100" dirty="0" err="1">
                <a:latin typeface="Comic Sans MS" panose="030F0702030302020204" pitchFamily="66" charset="0"/>
              </a:rPr>
              <a:t>Protists</a:t>
            </a:r>
            <a:r>
              <a:rPr lang="en-GB" sz="2100" dirty="0">
                <a:latin typeface="Comic Sans MS" panose="030F0702030302020204" pitchFamily="66" charset="0"/>
              </a:rPr>
              <a:t> (amoebas and such), Fungi and </a:t>
            </a:r>
            <a:r>
              <a:rPr lang="en-GB" sz="2100" dirty="0" err="1">
                <a:latin typeface="Comic Sans MS" panose="030F0702030302020204" pitchFamily="66" charset="0"/>
              </a:rPr>
              <a:t>Montera</a:t>
            </a:r>
            <a:r>
              <a:rPr lang="en-GB" sz="2100" dirty="0">
                <a:latin typeface="Comic Sans MS" panose="030F0702030302020204" pitchFamily="66" charset="0"/>
              </a:rPr>
              <a:t> (bacteria).</a:t>
            </a:r>
          </a:p>
          <a:p>
            <a:r>
              <a:rPr lang="en-GB" sz="2100" b="1" dirty="0">
                <a:latin typeface="Comic Sans MS" panose="030F0702030302020204" pitchFamily="66" charset="0"/>
              </a:rPr>
              <a:t>Phylum: </a:t>
            </a:r>
            <a:r>
              <a:rPr lang="en-GB" sz="2100" dirty="0">
                <a:latin typeface="Comic Sans MS" panose="030F0702030302020204" pitchFamily="66" charset="0"/>
              </a:rPr>
              <a:t>There are more than 30 phyla in the Animal Kingdom and 9 or 10 in the Plant Kingdom. Phylum Chordata is the one we're most familiar with – it includes humans, birds, fish, and all other vertebrates (animals with a backbone). Phylum </a:t>
            </a:r>
            <a:r>
              <a:rPr lang="en-GB" sz="2100" dirty="0" err="1">
                <a:latin typeface="Comic Sans MS" panose="030F0702030302020204" pitchFamily="66" charset="0"/>
              </a:rPr>
              <a:t>Arthropoda</a:t>
            </a:r>
            <a:r>
              <a:rPr lang="en-GB" sz="2100" dirty="0">
                <a:latin typeface="Comic Sans MS" panose="030F0702030302020204" pitchFamily="66" charset="0"/>
              </a:rPr>
              <a:t> includes insects, spiders, lobsters, etc. Arthropods have segmented bodies with the segments grouped into two or three distinct sections. They have hard external skeletons, or exoskeletons, that are shed and regenerated as the animals grow. </a:t>
            </a:r>
          </a:p>
        </p:txBody>
      </p:sp>
      <p:pic>
        <p:nvPicPr>
          <p:cNvPr id="3074" name="Picture 2" descr="Living Things and their Habitats Year 6 | Classifying Organisms — PlanBee"/>
          <p:cNvPicPr>
            <a:picLocks noChangeAspect="1" noChangeArrowheads="1"/>
          </p:cNvPicPr>
          <p:nvPr/>
        </p:nvPicPr>
        <p:blipFill rotWithShape="1">
          <a:blip r:embed="rId2">
            <a:clrChange>
              <a:clrFrom>
                <a:srgbClr val="55EBFA"/>
              </a:clrFrom>
              <a:clrTo>
                <a:srgbClr val="55EBFA">
                  <a:alpha val="0"/>
                </a:srgbClr>
              </a:clrTo>
            </a:clrChange>
            <a:extLst>
              <a:ext uri="{28A0092B-C50C-407E-A947-70E740481C1C}">
                <a14:useLocalDpi xmlns:a14="http://schemas.microsoft.com/office/drawing/2010/main" val="0"/>
              </a:ext>
            </a:extLst>
          </a:blip>
          <a:srcRect l="3762" t="21541" r="63407" b="19584"/>
          <a:stretch/>
        </p:blipFill>
        <p:spPr bwMode="auto">
          <a:xfrm>
            <a:off x="9153236" y="2164194"/>
            <a:ext cx="2576945" cy="462110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0514259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5400" dirty="0">
                <a:latin typeface="Comic Sans MS" panose="030F0702030302020204" pitchFamily="66" charset="0"/>
              </a:rPr>
              <a:t>Vocabulary Recap</a:t>
            </a:r>
          </a:p>
        </p:txBody>
      </p:sp>
      <p:sp>
        <p:nvSpPr>
          <p:cNvPr id="4" name="Content Placeholder 3"/>
          <p:cNvSpPr>
            <a:spLocks noGrp="1"/>
          </p:cNvSpPr>
          <p:nvPr>
            <p:ph idx="1"/>
          </p:nvPr>
        </p:nvSpPr>
        <p:spPr>
          <a:xfrm>
            <a:off x="499173" y="2418773"/>
            <a:ext cx="8654063" cy="3416300"/>
          </a:xfrm>
        </p:spPr>
        <p:txBody>
          <a:bodyPr>
            <a:noAutofit/>
          </a:bodyPr>
          <a:lstStyle/>
          <a:p>
            <a:r>
              <a:rPr lang="en-GB" sz="2100" b="1" dirty="0">
                <a:latin typeface="Comic Sans MS" panose="030F0702030302020204" pitchFamily="66" charset="0"/>
              </a:rPr>
              <a:t>Class: </a:t>
            </a:r>
            <a:r>
              <a:rPr lang="en-GB" sz="2100" dirty="0">
                <a:latin typeface="Comic Sans MS" panose="030F0702030302020204" pitchFamily="66" charset="0"/>
              </a:rPr>
              <a:t>The various phyla are divided into classes – Phylum Chordata is divided into the classes: amphibians, birds, mammals, reptiles and fish. </a:t>
            </a:r>
          </a:p>
          <a:p>
            <a:r>
              <a:rPr lang="en-GB" sz="2100" b="1" dirty="0">
                <a:latin typeface="Comic Sans MS" panose="030F0702030302020204" pitchFamily="66" charset="0"/>
              </a:rPr>
              <a:t>Order: </a:t>
            </a:r>
            <a:r>
              <a:rPr lang="en-GB" sz="2100" dirty="0">
                <a:latin typeface="Comic Sans MS" panose="030F0702030302020204" pitchFamily="66" charset="0"/>
              </a:rPr>
              <a:t>Scientific groupings don't follow hard and fast rules. Once we get to the ‘order’ of a living thing, there sometimes begins to be some disagreement about where it belongs. You may find that different sources group creatures in different orders or families. You may find that a creature has its order or family changed as more information is learned.</a:t>
            </a:r>
          </a:p>
        </p:txBody>
      </p:sp>
      <p:pic>
        <p:nvPicPr>
          <p:cNvPr id="3074" name="Picture 2" descr="Living Things and their Habitats Year 6 | Classifying Organisms — PlanBee"/>
          <p:cNvPicPr>
            <a:picLocks noChangeAspect="1" noChangeArrowheads="1"/>
          </p:cNvPicPr>
          <p:nvPr/>
        </p:nvPicPr>
        <p:blipFill rotWithShape="1">
          <a:blip r:embed="rId2">
            <a:clrChange>
              <a:clrFrom>
                <a:srgbClr val="55EBFA"/>
              </a:clrFrom>
              <a:clrTo>
                <a:srgbClr val="55EBFA">
                  <a:alpha val="0"/>
                </a:srgbClr>
              </a:clrTo>
            </a:clrChange>
            <a:extLst>
              <a:ext uri="{28A0092B-C50C-407E-A947-70E740481C1C}">
                <a14:useLocalDpi xmlns:a14="http://schemas.microsoft.com/office/drawing/2010/main" val="0"/>
              </a:ext>
            </a:extLst>
          </a:blip>
          <a:srcRect l="3762" t="21541" r="63407" b="19584"/>
          <a:stretch/>
        </p:blipFill>
        <p:spPr bwMode="auto">
          <a:xfrm>
            <a:off x="9153236" y="2164194"/>
            <a:ext cx="2576945" cy="462110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7569321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5400" dirty="0">
                <a:latin typeface="Comic Sans MS" panose="030F0702030302020204" pitchFamily="66" charset="0"/>
              </a:rPr>
              <a:t>Vocabulary Recap</a:t>
            </a:r>
          </a:p>
        </p:txBody>
      </p:sp>
      <p:sp>
        <p:nvSpPr>
          <p:cNvPr id="4" name="Content Placeholder 3"/>
          <p:cNvSpPr>
            <a:spLocks noGrp="1"/>
          </p:cNvSpPr>
          <p:nvPr>
            <p:ph idx="1"/>
          </p:nvPr>
        </p:nvSpPr>
        <p:spPr>
          <a:xfrm>
            <a:off x="499172" y="2354118"/>
            <a:ext cx="8761413" cy="3416300"/>
          </a:xfrm>
        </p:spPr>
        <p:txBody>
          <a:bodyPr>
            <a:noAutofit/>
          </a:bodyPr>
          <a:lstStyle/>
          <a:p>
            <a:r>
              <a:rPr lang="en-GB" sz="2100" b="1" dirty="0">
                <a:latin typeface="Comic Sans MS" panose="030F0702030302020204" pitchFamily="66" charset="0"/>
              </a:rPr>
              <a:t>Family: </a:t>
            </a:r>
            <a:r>
              <a:rPr lang="en-GB" sz="2100" dirty="0">
                <a:latin typeface="Comic Sans MS" panose="030F0702030302020204" pitchFamily="66" charset="0"/>
              </a:rPr>
              <a:t>The family is a relatively new scientific concept. It is a way scientists group similar genera together. This is not the ‘mum, dad, brother and sister’ type of family! </a:t>
            </a:r>
          </a:p>
          <a:p>
            <a:r>
              <a:rPr lang="en-GB" sz="2100" b="1" dirty="0">
                <a:latin typeface="Comic Sans MS" panose="030F0702030302020204" pitchFamily="66" charset="0"/>
              </a:rPr>
              <a:t>Genus: </a:t>
            </a:r>
            <a:r>
              <a:rPr lang="en-GB" sz="2100" dirty="0">
                <a:latin typeface="Comic Sans MS" panose="030F0702030302020204" pitchFamily="66" charset="0"/>
              </a:rPr>
              <a:t>Two or more species that share unique body structures or other characteristics are considered to be closely related and are placed together in a genus. Sometimes a genus might include only a single species if there is nothing else in the world that has similarities with it. The genus is the first part of the scientific name of a species. The genus is always spelled with a capital letter and in italics. </a:t>
            </a:r>
          </a:p>
        </p:txBody>
      </p:sp>
      <p:pic>
        <p:nvPicPr>
          <p:cNvPr id="3074" name="Picture 2" descr="Living Things and their Habitats Year 6 | Classifying Organisms — PlanBee"/>
          <p:cNvPicPr>
            <a:picLocks noChangeAspect="1" noChangeArrowheads="1"/>
          </p:cNvPicPr>
          <p:nvPr/>
        </p:nvPicPr>
        <p:blipFill rotWithShape="1">
          <a:blip r:embed="rId2">
            <a:clrChange>
              <a:clrFrom>
                <a:srgbClr val="55EBFA"/>
              </a:clrFrom>
              <a:clrTo>
                <a:srgbClr val="55EBFA">
                  <a:alpha val="0"/>
                </a:srgbClr>
              </a:clrTo>
            </a:clrChange>
            <a:extLst>
              <a:ext uri="{28A0092B-C50C-407E-A947-70E740481C1C}">
                <a14:useLocalDpi xmlns:a14="http://schemas.microsoft.com/office/drawing/2010/main" val="0"/>
              </a:ext>
            </a:extLst>
          </a:blip>
          <a:srcRect l="3762" t="21541" r="63407" b="19584"/>
          <a:stretch/>
        </p:blipFill>
        <p:spPr bwMode="auto">
          <a:xfrm>
            <a:off x="9153236" y="2164194"/>
            <a:ext cx="2576945" cy="462110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4697557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5400" dirty="0">
                <a:latin typeface="Comic Sans MS" panose="030F0702030302020204" pitchFamily="66" charset="0"/>
              </a:rPr>
              <a:t>Vocabulary Recap</a:t>
            </a:r>
          </a:p>
        </p:txBody>
      </p:sp>
      <p:sp>
        <p:nvSpPr>
          <p:cNvPr id="4" name="Content Placeholder 3"/>
          <p:cNvSpPr>
            <a:spLocks noGrp="1"/>
          </p:cNvSpPr>
          <p:nvPr>
            <p:ph idx="1"/>
          </p:nvPr>
        </p:nvSpPr>
        <p:spPr>
          <a:xfrm>
            <a:off x="499172" y="2354118"/>
            <a:ext cx="8761413" cy="3416300"/>
          </a:xfrm>
        </p:spPr>
        <p:txBody>
          <a:bodyPr>
            <a:noAutofit/>
          </a:bodyPr>
          <a:lstStyle/>
          <a:p>
            <a:r>
              <a:rPr lang="en-GB" sz="2100" b="1" dirty="0">
                <a:latin typeface="Comic Sans MS" panose="030F0702030302020204" pitchFamily="66" charset="0"/>
              </a:rPr>
              <a:t>Species: </a:t>
            </a:r>
            <a:r>
              <a:rPr lang="en-GB" sz="2100" dirty="0">
                <a:latin typeface="Comic Sans MS" panose="030F0702030302020204" pitchFamily="66" charset="0"/>
              </a:rPr>
              <a:t>A species can be defined as a group of individuals that breed together to produce fertile offspring. Individuals of a species cannot breed with other such groups. It is sometimes possible for different species to breed, but the offspring will be sterile. A mule is the sterile offspring of a donkey and a horse, and the mule can never mate and reproduce itself. The species is the second part of the scientific name of a species. The species is always spelled with a lower-case letter and in italics. </a:t>
            </a:r>
          </a:p>
        </p:txBody>
      </p:sp>
      <p:pic>
        <p:nvPicPr>
          <p:cNvPr id="3074" name="Picture 2" descr="Living Things and their Habitats Year 6 | Classifying Organisms — PlanBee"/>
          <p:cNvPicPr>
            <a:picLocks noChangeAspect="1" noChangeArrowheads="1"/>
          </p:cNvPicPr>
          <p:nvPr/>
        </p:nvPicPr>
        <p:blipFill rotWithShape="1">
          <a:blip r:embed="rId2">
            <a:clrChange>
              <a:clrFrom>
                <a:srgbClr val="55EBFA"/>
              </a:clrFrom>
              <a:clrTo>
                <a:srgbClr val="55EBFA">
                  <a:alpha val="0"/>
                </a:srgbClr>
              </a:clrTo>
            </a:clrChange>
            <a:extLst>
              <a:ext uri="{28A0092B-C50C-407E-A947-70E740481C1C}">
                <a14:useLocalDpi xmlns:a14="http://schemas.microsoft.com/office/drawing/2010/main" val="0"/>
              </a:ext>
            </a:extLst>
          </a:blip>
          <a:srcRect l="3762" t="21541" r="63407" b="19584"/>
          <a:stretch/>
        </p:blipFill>
        <p:spPr bwMode="auto">
          <a:xfrm>
            <a:off x="9153236" y="2164194"/>
            <a:ext cx="2576945" cy="462110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894104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5F03C0-4B0B-4916-BCEF-D397161E4B07}"/>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13E4F144-CFE6-49D6-BA56-07943997E826}"/>
              </a:ext>
            </a:extLst>
          </p:cNvPr>
          <p:cNvSpPr>
            <a:spLocks noGrp="1"/>
          </p:cNvSpPr>
          <p:nvPr>
            <p:ph idx="1"/>
          </p:nvPr>
        </p:nvSpPr>
        <p:spPr/>
        <p:txBody>
          <a:bodyPr>
            <a:normAutofit/>
          </a:bodyPr>
          <a:lstStyle/>
          <a:p>
            <a:r>
              <a:rPr lang="en-GB" sz="2100" dirty="0">
                <a:latin typeface="Comic Sans MS" panose="030F0702030302020204" pitchFamily="66" charset="0"/>
              </a:rPr>
              <a:t>We are going to be using classification keys today!</a:t>
            </a:r>
          </a:p>
          <a:p>
            <a:r>
              <a:rPr lang="en-GB" sz="2100" dirty="0">
                <a:latin typeface="Comic Sans MS" panose="030F0702030302020204" pitchFamily="66" charset="0"/>
              </a:rPr>
              <a:t>They will be more complex keys than in Year 4!</a:t>
            </a:r>
          </a:p>
        </p:txBody>
      </p:sp>
      <p:pic>
        <p:nvPicPr>
          <p:cNvPr id="2050" name="Picture 2" descr="Classification Display Banner">
            <a:extLst>
              <a:ext uri="{FF2B5EF4-FFF2-40B4-BE49-F238E27FC236}">
                <a16:creationId xmlns:a16="http://schemas.microsoft.com/office/drawing/2014/main" id="{8BB509C5-D0A3-4CAE-828E-BA1D07081303}"/>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2924" t="1379" r="3291" b="52435"/>
          <a:stretch/>
        </p:blipFill>
        <p:spPr bwMode="auto">
          <a:xfrm>
            <a:off x="1197961" y="3893269"/>
            <a:ext cx="9839085" cy="242268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4717847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FAB212-5AD3-4AF5-8C90-D7FE2D62365E}"/>
              </a:ext>
            </a:extLst>
          </p:cNvPr>
          <p:cNvSpPr>
            <a:spLocks noGrp="1"/>
          </p:cNvSpPr>
          <p:nvPr>
            <p:ph type="title"/>
          </p:nvPr>
        </p:nvSpPr>
        <p:spPr>
          <a:xfrm>
            <a:off x="630537" y="941895"/>
            <a:ext cx="5828906" cy="728480"/>
          </a:xfrm>
        </p:spPr>
        <p:txBody>
          <a:bodyPr/>
          <a:lstStyle/>
          <a:p>
            <a:pPr algn="ctr"/>
            <a:r>
              <a:rPr lang="en-GB" dirty="0">
                <a:latin typeface="Comic Sans MS" panose="030F0702030302020204" pitchFamily="66" charset="0"/>
              </a:rPr>
              <a:t>Buttercup Branching Database </a:t>
            </a:r>
            <a:br>
              <a:rPr lang="en-GB" dirty="0">
                <a:latin typeface="Comic Sans MS" panose="030F0702030302020204" pitchFamily="66" charset="0"/>
              </a:rPr>
            </a:br>
            <a:r>
              <a:rPr lang="en-GB" dirty="0">
                <a:latin typeface="Comic Sans MS" panose="030F0702030302020204" pitchFamily="66" charset="0"/>
              </a:rPr>
              <a:t>(Dichotomous Key)</a:t>
            </a:r>
          </a:p>
        </p:txBody>
      </p:sp>
      <p:sp>
        <p:nvSpPr>
          <p:cNvPr id="3" name="Content Placeholder 2">
            <a:extLst>
              <a:ext uri="{FF2B5EF4-FFF2-40B4-BE49-F238E27FC236}">
                <a16:creationId xmlns:a16="http://schemas.microsoft.com/office/drawing/2014/main" id="{1997C5B3-E130-4B64-B18D-D9ED44401958}"/>
              </a:ext>
            </a:extLst>
          </p:cNvPr>
          <p:cNvSpPr>
            <a:spLocks noGrp="1"/>
          </p:cNvSpPr>
          <p:nvPr>
            <p:ph idx="1"/>
          </p:nvPr>
        </p:nvSpPr>
        <p:spPr>
          <a:xfrm>
            <a:off x="1154955" y="2603500"/>
            <a:ext cx="4727372" cy="3416300"/>
          </a:xfrm>
        </p:spPr>
        <p:txBody>
          <a:bodyPr>
            <a:normAutofit/>
          </a:bodyPr>
          <a:lstStyle/>
          <a:p>
            <a:r>
              <a:rPr lang="en-GB" sz="2100" dirty="0">
                <a:latin typeface="Comic Sans MS" panose="030F0702030302020204" pitchFamily="66" charset="0"/>
              </a:rPr>
              <a:t>This is a type of classification key, similar to those we used in Year 4, but this one is separating closely related plants from the genus </a:t>
            </a:r>
            <a:r>
              <a:rPr lang="en-GB" sz="2100" dirty="0" err="1">
                <a:latin typeface="Comic Sans MS" panose="030F0702030302020204" pitchFamily="66" charset="0"/>
              </a:rPr>
              <a:t>Ranunculus</a:t>
            </a:r>
            <a:r>
              <a:rPr lang="en-GB" sz="2100" dirty="0">
                <a:latin typeface="Comic Sans MS" panose="030F0702030302020204" pitchFamily="66" charset="0"/>
              </a:rPr>
              <a:t> (Buttercups).</a:t>
            </a:r>
          </a:p>
        </p:txBody>
      </p:sp>
      <p:pic>
        <p:nvPicPr>
          <p:cNvPr id="4" name="Picture 3">
            <a:extLst>
              <a:ext uri="{FF2B5EF4-FFF2-40B4-BE49-F238E27FC236}">
                <a16:creationId xmlns:a16="http://schemas.microsoft.com/office/drawing/2014/main" id="{ABA486DF-E8E2-4B2A-8C91-F2D0584C8135}"/>
              </a:ext>
            </a:extLst>
          </p:cNvPr>
          <p:cNvPicPr>
            <a:picLocks noChangeAspect="1"/>
          </p:cNvPicPr>
          <p:nvPr/>
        </p:nvPicPr>
        <p:blipFill rotWithShape="1">
          <a:blip r:embed="rId2"/>
          <a:srcRect l="35799" t="21991" r="37405" b="21239"/>
          <a:stretch/>
        </p:blipFill>
        <p:spPr>
          <a:xfrm>
            <a:off x="6459443" y="0"/>
            <a:ext cx="5732557" cy="6831422"/>
          </a:xfrm>
          <a:prstGeom prst="rect">
            <a:avLst/>
          </a:prstGeom>
        </p:spPr>
      </p:pic>
    </p:spTree>
    <p:extLst>
      <p:ext uri="{BB962C8B-B14F-4D97-AF65-F5344CB8AC3E}">
        <p14:creationId xmlns:p14="http://schemas.microsoft.com/office/powerpoint/2010/main" val="93968026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9BB528C-B016-49CA-BDF5-91C2E315AD6A}"/>
              </a:ext>
            </a:extLst>
          </p:cNvPr>
          <p:cNvSpPr>
            <a:spLocks noGrp="1"/>
          </p:cNvSpPr>
          <p:nvPr>
            <p:ph idx="1"/>
          </p:nvPr>
        </p:nvSpPr>
        <p:spPr>
          <a:xfrm>
            <a:off x="579919" y="668425"/>
            <a:ext cx="8761413" cy="3416300"/>
          </a:xfrm>
        </p:spPr>
        <p:txBody>
          <a:bodyPr>
            <a:normAutofit/>
          </a:bodyPr>
          <a:lstStyle/>
          <a:p>
            <a:r>
              <a:rPr lang="en-GB" sz="2100" dirty="0">
                <a:solidFill>
                  <a:schemeClr val="bg1"/>
                </a:solidFill>
                <a:latin typeface="Comic Sans MS" panose="030F0702030302020204" pitchFamily="66" charset="0"/>
              </a:rPr>
              <a:t>What is your first impression?</a:t>
            </a:r>
          </a:p>
          <a:p>
            <a:r>
              <a:rPr lang="en-GB" sz="2100" i="1" dirty="0">
                <a:solidFill>
                  <a:schemeClr val="bg1"/>
                </a:solidFill>
                <a:latin typeface="Comic Sans MS" panose="030F0702030302020204" pitchFamily="66" charset="0"/>
              </a:rPr>
              <a:t>At first glance, all of the different buttercups look quite similar, but there are small differences.</a:t>
            </a:r>
          </a:p>
        </p:txBody>
      </p:sp>
      <p:grpSp>
        <p:nvGrpSpPr>
          <p:cNvPr id="8" name="Group 7">
            <a:extLst>
              <a:ext uri="{FF2B5EF4-FFF2-40B4-BE49-F238E27FC236}">
                <a16:creationId xmlns:a16="http://schemas.microsoft.com/office/drawing/2014/main" id="{DECBD319-5606-4B47-9FD1-B46F00AC43DE}"/>
              </a:ext>
            </a:extLst>
          </p:cNvPr>
          <p:cNvGrpSpPr/>
          <p:nvPr/>
        </p:nvGrpSpPr>
        <p:grpSpPr>
          <a:xfrm>
            <a:off x="548505" y="2269376"/>
            <a:ext cx="11094990" cy="4588624"/>
            <a:chOff x="1097010" y="2269376"/>
            <a:chExt cx="11094990" cy="4588624"/>
          </a:xfrm>
        </p:grpSpPr>
        <p:pic>
          <p:nvPicPr>
            <p:cNvPr id="5" name="Picture 4">
              <a:extLst>
                <a:ext uri="{FF2B5EF4-FFF2-40B4-BE49-F238E27FC236}">
                  <a16:creationId xmlns:a16="http://schemas.microsoft.com/office/drawing/2014/main" id="{80B8CBBE-DBBA-4540-8112-7D0F2EE2AFA7}"/>
                </a:ext>
              </a:extLst>
            </p:cNvPr>
            <p:cNvPicPr>
              <a:picLocks noChangeAspect="1"/>
            </p:cNvPicPr>
            <p:nvPr/>
          </p:nvPicPr>
          <p:blipFill rotWithShape="1">
            <a:blip r:embed="rId2"/>
            <a:srcRect l="36108" t="31204" r="38841" b="13821"/>
            <a:stretch/>
          </p:blipFill>
          <p:spPr>
            <a:xfrm>
              <a:off x="8474697" y="2269376"/>
              <a:ext cx="3717303" cy="4588624"/>
            </a:xfrm>
            <a:prstGeom prst="rect">
              <a:avLst/>
            </a:prstGeom>
          </p:spPr>
        </p:pic>
        <p:pic>
          <p:nvPicPr>
            <p:cNvPr id="6" name="Picture 5">
              <a:extLst>
                <a:ext uri="{FF2B5EF4-FFF2-40B4-BE49-F238E27FC236}">
                  <a16:creationId xmlns:a16="http://schemas.microsoft.com/office/drawing/2014/main" id="{BCB71EF6-4847-4482-892D-761E5D6568F7}"/>
                </a:ext>
              </a:extLst>
            </p:cNvPr>
            <p:cNvPicPr>
              <a:picLocks noChangeAspect="1"/>
            </p:cNvPicPr>
            <p:nvPr/>
          </p:nvPicPr>
          <p:blipFill rotWithShape="1">
            <a:blip r:embed="rId3"/>
            <a:srcRect l="35799" t="24444" r="37990" b="19176"/>
            <a:stretch/>
          </p:blipFill>
          <p:spPr>
            <a:xfrm>
              <a:off x="4669661" y="2269376"/>
              <a:ext cx="3792468" cy="4588624"/>
            </a:xfrm>
            <a:prstGeom prst="rect">
              <a:avLst/>
            </a:prstGeom>
          </p:spPr>
        </p:pic>
        <p:pic>
          <p:nvPicPr>
            <p:cNvPr id="7" name="Picture 6">
              <a:extLst>
                <a:ext uri="{FF2B5EF4-FFF2-40B4-BE49-F238E27FC236}">
                  <a16:creationId xmlns:a16="http://schemas.microsoft.com/office/drawing/2014/main" id="{E7AEE794-6F48-450B-938C-FF58191462B0}"/>
                </a:ext>
              </a:extLst>
            </p:cNvPr>
            <p:cNvPicPr>
              <a:picLocks noChangeAspect="1"/>
            </p:cNvPicPr>
            <p:nvPr/>
          </p:nvPicPr>
          <p:blipFill rotWithShape="1">
            <a:blip r:embed="rId4"/>
            <a:srcRect l="36108" t="24605" r="39149" b="18901"/>
            <a:stretch/>
          </p:blipFill>
          <p:spPr>
            <a:xfrm>
              <a:off x="1097010" y="2269376"/>
              <a:ext cx="3572651" cy="4588624"/>
            </a:xfrm>
            <a:prstGeom prst="rect">
              <a:avLst/>
            </a:prstGeom>
          </p:spPr>
        </p:pic>
      </p:grpSp>
    </p:spTree>
    <p:extLst>
      <p:ext uri="{BB962C8B-B14F-4D97-AF65-F5344CB8AC3E}">
        <p14:creationId xmlns:p14="http://schemas.microsoft.com/office/powerpoint/2010/main" val="95893291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9E039B-D5B1-431A-86D9-F24488959B01}"/>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683AFA58-3CD7-4F1A-9AF7-F4AF8C5501C1}"/>
              </a:ext>
            </a:extLst>
          </p:cNvPr>
          <p:cNvSpPr>
            <a:spLocks noGrp="1"/>
          </p:cNvSpPr>
          <p:nvPr>
            <p:ph idx="1"/>
          </p:nvPr>
        </p:nvSpPr>
        <p:spPr>
          <a:xfrm>
            <a:off x="443060" y="2301842"/>
            <a:ext cx="4494043" cy="3416300"/>
          </a:xfrm>
        </p:spPr>
        <p:txBody>
          <a:bodyPr>
            <a:noAutofit/>
          </a:bodyPr>
          <a:lstStyle/>
          <a:p>
            <a:r>
              <a:rPr lang="en-GB" sz="2000" dirty="0">
                <a:latin typeface="Comic Sans MS" panose="030F0702030302020204" pitchFamily="66" charset="0"/>
              </a:rPr>
              <a:t>It is details like these that Linnaeus used to classify plants.</a:t>
            </a:r>
          </a:p>
          <a:p>
            <a:r>
              <a:rPr lang="en-GB" sz="2000" dirty="0">
                <a:latin typeface="Comic Sans MS" panose="030F0702030302020204" pitchFamily="66" charset="0"/>
              </a:rPr>
              <a:t>When he was only 23 years old, he used the number and position of the stamens to group flowers into 24 classes.</a:t>
            </a:r>
          </a:p>
          <a:p>
            <a:r>
              <a:rPr lang="en-GB" sz="2000" dirty="0">
                <a:latin typeface="Comic Sans MS" panose="030F0702030302020204" pitchFamily="66" charset="0"/>
              </a:rPr>
              <a:t>He then divided the classes into orders based on the pistils.</a:t>
            </a:r>
          </a:p>
          <a:p>
            <a:r>
              <a:rPr lang="en-GB" sz="2000" dirty="0">
                <a:latin typeface="Comic Sans MS" panose="030F0702030302020204" pitchFamily="66" charset="0"/>
              </a:rPr>
              <a:t>The orders were then divided into genera (plural of genus) by the form of fruit.</a:t>
            </a:r>
          </a:p>
          <a:p>
            <a:r>
              <a:rPr lang="en-GB" sz="2000" dirty="0">
                <a:latin typeface="Comic Sans MS" panose="030F0702030302020204" pitchFamily="66" charset="0"/>
              </a:rPr>
              <a:t>Linnaeus had to observe the flowers very carefully. </a:t>
            </a:r>
          </a:p>
        </p:txBody>
      </p:sp>
      <p:pic>
        <p:nvPicPr>
          <p:cNvPr id="4" name="Picture 3">
            <a:extLst>
              <a:ext uri="{FF2B5EF4-FFF2-40B4-BE49-F238E27FC236}">
                <a16:creationId xmlns:a16="http://schemas.microsoft.com/office/drawing/2014/main" id="{DBD113EA-EE98-4CC0-A490-CD0F3E8D9F76}"/>
              </a:ext>
            </a:extLst>
          </p:cNvPr>
          <p:cNvPicPr>
            <a:picLocks noChangeAspect="1"/>
          </p:cNvPicPr>
          <p:nvPr/>
        </p:nvPicPr>
        <p:blipFill rotWithShape="1">
          <a:blip r:embed="rId2"/>
          <a:srcRect l="35876" t="41787" r="37603" b="13645"/>
          <a:stretch/>
        </p:blipFill>
        <p:spPr>
          <a:xfrm>
            <a:off x="4937103" y="0"/>
            <a:ext cx="7254897" cy="6858000"/>
          </a:xfrm>
          <a:prstGeom prst="rect">
            <a:avLst/>
          </a:prstGeom>
        </p:spPr>
      </p:pic>
    </p:spTree>
    <p:extLst>
      <p:ext uri="{BB962C8B-B14F-4D97-AF65-F5344CB8AC3E}">
        <p14:creationId xmlns:p14="http://schemas.microsoft.com/office/powerpoint/2010/main" val="167766996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ADF68BC-C2F1-4510-AFCA-C3A16F4FB18C}"/>
              </a:ext>
            </a:extLst>
          </p:cNvPr>
          <p:cNvSpPr>
            <a:spLocks noGrp="1"/>
          </p:cNvSpPr>
          <p:nvPr>
            <p:ph idx="1"/>
          </p:nvPr>
        </p:nvSpPr>
        <p:spPr>
          <a:xfrm>
            <a:off x="548505" y="661579"/>
            <a:ext cx="5547495" cy="3416300"/>
          </a:xfrm>
        </p:spPr>
        <p:txBody>
          <a:bodyPr>
            <a:normAutofit/>
          </a:bodyPr>
          <a:lstStyle/>
          <a:p>
            <a:r>
              <a:rPr lang="en-GB" sz="2100" dirty="0">
                <a:solidFill>
                  <a:schemeClr val="bg1"/>
                </a:solidFill>
                <a:latin typeface="Comic Sans MS" panose="030F0702030302020204" pitchFamily="66" charset="0"/>
              </a:rPr>
              <a:t>Try to classify these buttercups!</a:t>
            </a:r>
          </a:p>
        </p:txBody>
      </p:sp>
      <p:pic>
        <p:nvPicPr>
          <p:cNvPr id="6" name="Picture 5">
            <a:extLst>
              <a:ext uri="{FF2B5EF4-FFF2-40B4-BE49-F238E27FC236}">
                <a16:creationId xmlns:a16="http://schemas.microsoft.com/office/drawing/2014/main" id="{FF22B036-43BD-4CC8-9473-872188593A21}"/>
              </a:ext>
            </a:extLst>
          </p:cNvPr>
          <p:cNvPicPr>
            <a:picLocks noChangeAspect="1"/>
          </p:cNvPicPr>
          <p:nvPr/>
        </p:nvPicPr>
        <p:blipFill rotWithShape="1">
          <a:blip r:embed="rId2"/>
          <a:srcRect l="36020" t="53271" r="38013" b="18429"/>
          <a:stretch/>
        </p:blipFill>
        <p:spPr>
          <a:xfrm>
            <a:off x="37010" y="2830321"/>
            <a:ext cx="6570483" cy="4027679"/>
          </a:xfrm>
          <a:prstGeom prst="rect">
            <a:avLst/>
          </a:prstGeom>
        </p:spPr>
      </p:pic>
      <p:pic>
        <p:nvPicPr>
          <p:cNvPr id="8" name="Picture 7">
            <a:extLst>
              <a:ext uri="{FF2B5EF4-FFF2-40B4-BE49-F238E27FC236}">
                <a16:creationId xmlns:a16="http://schemas.microsoft.com/office/drawing/2014/main" id="{6FC2DEE6-1AF5-4F9E-A3A7-FE0C28F177B4}"/>
              </a:ext>
            </a:extLst>
          </p:cNvPr>
          <p:cNvPicPr>
            <a:picLocks noChangeAspect="1"/>
          </p:cNvPicPr>
          <p:nvPr/>
        </p:nvPicPr>
        <p:blipFill rotWithShape="1">
          <a:blip r:embed="rId3"/>
          <a:srcRect l="35799" t="21991" r="37405" b="21239"/>
          <a:stretch/>
        </p:blipFill>
        <p:spPr>
          <a:xfrm>
            <a:off x="6597601" y="0"/>
            <a:ext cx="5732557" cy="6831422"/>
          </a:xfrm>
          <a:prstGeom prst="rect">
            <a:avLst/>
          </a:prstGeom>
        </p:spPr>
      </p:pic>
    </p:spTree>
    <p:extLst>
      <p:ext uri="{BB962C8B-B14F-4D97-AF65-F5344CB8AC3E}">
        <p14:creationId xmlns:p14="http://schemas.microsoft.com/office/powerpoint/2010/main" val="199859663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ADF68BC-C2F1-4510-AFCA-C3A16F4FB18C}"/>
              </a:ext>
            </a:extLst>
          </p:cNvPr>
          <p:cNvSpPr>
            <a:spLocks noGrp="1"/>
          </p:cNvSpPr>
          <p:nvPr>
            <p:ph idx="1"/>
          </p:nvPr>
        </p:nvSpPr>
        <p:spPr>
          <a:xfrm>
            <a:off x="548505" y="661579"/>
            <a:ext cx="5547495" cy="3416300"/>
          </a:xfrm>
        </p:spPr>
        <p:txBody>
          <a:bodyPr>
            <a:normAutofit/>
          </a:bodyPr>
          <a:lstStyle/>
          <a:p>
            <a:r>
              <a:rPr lang="en-GB" sz="2100" dirty="0">
                <a:solidFill>
                  <a:schemeClr val="bg1"/>
                </a:solidFill>
                <a:latin typeface="Comic Sans MS" panose="030F0702030302020204" pitchFamily="66" charset="0"/>
              </a:rPr>
              <a:t>Try to classify these buttercups!</a:t>
            </a:r>
          </a:p>
        </p:txBody>
      </p:sp>
      <p:pic>
        <p:nvPicPr>
          <p:cNvPr id="8" name="Picture 7">
            <a:extLst>
              <a:ext uri="{FF2B5EF4-FFF2-40B4-BE49-F238E27FC236}">
                <a16:creationId xmlns:a16="http://schemas.microsoft.com/office/drawing/2014/main" id="{6FC2DEE6-1AF5-4F9E-A3A7-FE0C28F177B4}"/>
              </a:ext>
            </a:extLst>
          </p:cNvPr>
          <p:cNvPicPr>
            <a:picLocks noChangeAspect="1"/>
          </p:cNvPicPr>
          <p:nvPr/>
        </p:nvPicPr>
        <p:blipFill rotWithShape="1">
          <a:blip r:embed="rId2"/>
          <a:srcRect l="35799" t="21991" r="37405" b="21239"/>
          <a:stretch/>
        </p:blipFill>
        <p:spPr>
          <a:xfrm>
            <a:off x="6597601" y="0"/>
            <a:ext cx="5732557" cy="6831422"/>
          </a:xfrm>
          <a:prstGeom prst="rect">
            <a:avLst/>
          </a:prstGeom>
        </p:spPr>
      </p:pic>
      <p:sp>
        <p:nvSpPr>
          <p:cNvPr id="2" name="Rectangle 1">
            <a:extLst>
              <a:ext uri="{FF2B5EF4-FFF2-40B4-BE49-F238E27FC236}">
                <a16:creationId xmlns:a16="http://schemas.microsoft.com/office/drawing/2014/main" id="{C0787B7B-E8EB-4DEE-B402-4C240160023F}"/>
              </a:ext>
            </a:extLst>
          </p:cNvPr>
          <p:cNvSpPr/>
          <p:nvPr/>
        </p:nvSpPr>
        <p:spPr>
          <a:xfrm>
            <a:off x="9511645" y="6212264"/>
            <a:ext cx="1357460" cy="633036"/>
          </a:xfrm>
          <a:prstGeom prst="rect">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7" name="Picture 6">
            <a:extLst>
              <a:ext uri="{FF2B5EF4-FFF2-40B4-BE49-F238E27FC236}">
                <a16:creationId xmlns:a16="http://schemas.microsoft.com/office/drawing/2014/main" id="{1E954DF1-486E-4487-B2E2-1ECC4094D30D}"/>
              </a:ext>
            </a:extLst>
          </p:cNvPr>
          <p:cNvPicPr>
            <a:picLocks noChangeAspect="1"/>
          </p:cNvPicPr>
          <p:nvPr/>
        </p:nvPicPr>
        <p:blipFill rotWithShape="1">
          <a:blip r:embed="rId3"/>
          <a:srcRect l="36020" t="53271" r="38013" b="18429"/>
          <a:stretch/>
        </p:blipFill>
        <p:spPr>
          <a:xfrm>
            <a:off x="37010" y="2830321"/>
            <a:ext cx="6570483" cy="4027679"/>
          </a:xfrm>
          <a:prstGeom prst="rect">
            <a:avLst/>
          </a:prstGeom>
        </p:spPr>
      </p:pic>
    </p:spTree>
    <p:extLst>
      <p:ext uri="{BB962C8B-B14F-4D97-AF65-F5344CB8AC3E}">
        <p14:creationId xmlns:p14="http://schemas.microsoft.com/office/powerpoint/2010/main" val="235250835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ADF68BC-C2F1-4510-AFCA-C3A16F4FB18C}"/>
              </a:ext>
            </a:extLst>
          </p:cNvPr>
          <p:cNvSpPr>
            <a:spLocks noGrp="1"/>
          </p:cNvSpPr>
          <p:nvPr>
            <p:ph idx="1"/>
          </p:nvPr>
        </p:nvSpPr>
        <p:spPr>
          <a:xfrm>
            <a:off x="548505" y="661579"/>
            <a:ext cx="5547495" cy="3416300"/>
          </a:xfrm>
        </p:spPr>
        <p:txBody>
          <a:bodyPr>
            <a:normAutofit/>
          </a:bodyPr>
          <a:lstStyle/>
          <a:p>
            <a:r>
              <a:rPr lang="en-GB" sz="2100" dirty="0">
                <a:solidFill>
                  <a:schemeClr val="bg1"/>
                </a:solidFill>
                <a:latin typeface="Comic Sans MS" panose="030F0702030302020204" pitchFamily="66" charset="0"/>
              </a:rPr>
              <a:t>Try to classify these buttercups!</a:t>
            </a:r>
          </a:p>
        </p:txBody>
      </p:sp>
      <p:pic>
        <p:nvPicPr>
          <p:cNvPr id="7" name="Picture 6">
            <a:extLst>
              <a:ext uri="{FF2B5EF4-FFF2-40B4-BE49-F238E27FC236}">
                <a16:creationId xmlns:a16="http://schemas.microsoft.com/office/drawing/2014/main" id="{BFEA2DE8-8738-4353-B573-7623A189579E}"/>
              </a:ext>
            </a:extLst>
          </p:cNvPr>
          <p:cNvPicPr>
            <a:picLocks noChangeAspect="1"/>
          </p:cNvPicPr>
          <p:nvPr/>
        </p:nvPicPr>
        <p:blipFill rotWithShape="1">
          <a:blip r:embed="rId2"/>
          <a:srcRect l="36109" t="52865" r="39244" b="17070"/>
          <a:stretch/>
        </p:blipFill>
        <p:spPr>
          <a:xfrm>
            <a:off x="46904" y="2757341"/>
            <a:ext cx="5976594" cy="4100659"/>
          </a:xfrm>
          <a:prstGeom prst="rect">
            <a:avLst/>
          </a:prstGeom>
        </p:spPr>
      </p:pic>
      <p:pic>
        <p:nvPicPr>
          <p:cNvPr id="8" name="Picture 7">
            <a:extLst>
              <a:ext uri="{FF2B5EF4-FFF2-40B4-BE49-F238E27FC236}">
                <a16:creationId xmlns:a16="http://schemas.microsoft.com/office/drawing/2014/main" id="{6FC2DEE6-1AF5-4F9E-A3A7-FE0C28F177B4}"/>
              </a:ext>
            </a:extLst>
          </p:cNvPr>
          <p:cNvPicPr>
            <a:picLocks noChangeAspect="1"/>
          </p:cNvPicPr>
          <p:nvPr/>
        </p:nvPicPr>
        <p:blipFill rotWithShape="1">
          <a:blip r:embed="rId3"/>
          <a:srcRect l="35799" t="21991" r="37405" b="21239"/>
          <a:stretch/>
        </p:blipFill>
        <p:spPr>
          <a:xfrm>
            <a:off x="6597601" y="0"/>
            <a:ext cx="5732557" cy="6831422"/>
          </a:xfrm>
          <a:prstGeom prst="rect">
            <a:avLst/>
          </a:prstGeom>
        </p:spPr>
      </p:pic>
    </p:spTree>
    <p:extLst>
      <p:ext uri="{BB962C8B-B14F-4D97-AF65-F5344CB8AC3E}">
        <p14:creationId xmlns:p14="http://schemas.microsoft.com/office/powerpoint/2010/main" val="256193603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ADF68BC-C2F1-4510-AFCA-C3A16F4FB18C}"/>
              </a:ext>
            </a:extLst>
          </p:cNvPr>
          <p:cNvSpPr>
            <a:spLocks noGrp="1"/>
          </p:cNvSpPr>
          <p:nvPr>
            <p:ph idx="1"/>
          </p:nvPr>
        </p:nvSpPr>
        <p:spPr>
          <a:xfrm>
            <a:off x="548505" y="661579"/>
            <a:ext cx="5547495" cy="3416300"/>
          </a:xfrm>
        </p:spPr>
        <p:txBody>
          <a:bodyPr>
            <a:normAutofit/>
          </a:bodyPr>
          <a:lstStyle/>
          <a:p>
            <a:r>
              <a:rPr lang="en-GB" sz="2100" dirty="0">
                <a:solidFill>
                  <a:schemeClr val="bg1"/>
                </a:solidFill>
                <a:latin typeface="Comic Sans MS" panose="030F0702030302020204" pitchFamily="66" charset="0"/>
              </a:rPr>
              <a:t>Try to classify these buttercups!</a:t>
            </a:r>
          </a:p>
        </p:txBody>
      </p:sp>
      <p:pic>
        <p:nvPicPr>
          <p:cNvPr id="8" name="Picture 7">
            <a:extLst>
              <a:ext uri="{FF2B5EF4-FFF2-40B4-BE49-F238E27FC236}">
                <a16:creationId xmlns:a16="http://schemas.microsoft.com/office/drawing/2014/main" id="{6FC2DEE6-1AF5-4F9E-A3A7-FE0C28F177B4}"/>
              </a:ext>
            </a:extLst>
          </p:cNvPr>
          <p:cNvPicPr>
            <a:picLocks noChangeAspect="1"/>
          </p:cNvPicPr>
          <p:nvPr/>
        </p:nvPicPr>
        <p:blipFill rotWithShape="1">
          <a:blip r:embed="rId2"/>
          <a:srcRect l="35799" t="21991" r="37405" b="21239"/>
          <a:stretch/>
        </p:blipFill>
        <p:spPr>
          <a:xfrm>
            <a:off x="6597601" y="0"/>
            <a:ext cx="5732557" cy="6831422"/>
          </a:xfrm>
          <a:prstGeom prst="rect">
            <a:avLst/>
          </a:prstGeom>
        </p:spPr>
      </p:pic>
      <p:sp>
        <p:nvSpPr>
          <p:cNvPr id="5" name="Rectangle 4">
            <a:extLst>
              <a:ext uri="{FF2B5EF4-FFF2-40B4-BE49-F238E27FC236}">
                <a16:creationId xmlns:a16="http://schemas.microsoft.com/office/drawing/2014/main" id="{9DE22236-289F-4402-BED6-195478924620}"/>
              </a:ext>
            </a:extLst>
          </p:cNvPr>
          <p:cNvSpPr/>
          <p:nvPr/>
        </p:nvSpPr>
        <p:spPr>
          <a:xfrm>
            <a:off x="10680568" y="2667786"/>
            <a:ext cx="1511431" cy="339365"/>
          </a:xfrm>
          <a:prstGeom prst="rect">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6" name="Picture 5">
            <a:extLst>
              <a:ext uri="{FF2B5EF4-FFF2-40B4-BE49-F238E27FC236}">
                <a16:creationId xmlns:a16="http://schemas.microsoft.com/office/drawing/2014/main" id="{22022ECB-31DD-4CCE-BDDB-6711C9A43A31}"/>
              </a:ext>
            </a:extLst>
          </p:cNvPr>
          <p:cNvPicPr>
            <a:picLocks noChangeAspect="1"/>
          </p:cNvPicPr>
          <p:nvPr/>
        </p:nvPicPr>
        <p:blipFill rotWithShape="1">
          <a:blip r:embed="rId3"/>
          <a:srcRect l="36109" t="52865" r="39244" b="17070"/>
          <a:stretch/>
        </p:blipFill>
        <p:spPr>
          <a:xfrm>
            <a:off x="0" y="2730763"/>
            <a:ext cx="5976594" cy="4100659"/>
          </a:xfrm>
          <a:prstGeom prst="rect">
            <a:avLst/>
          </a:prstGeom>
        </p:spPr>
      </p:pic>
    </p:spTree>
    <p:extLst>
      <p:ext uri="{BB962C8B-B14F-4D97-AF65-F5344CB8AC3E}">
        <p14:creationId xmlns:p14="http://schemas.microsoft.com/office/powerpoint/2010/main" val="37821728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ADF68BC-C2F1-4510-AFCA-C3A16F4FB18C}"/>
              </a:ext>
            </a:extLst>
          </p:cNvPr>
          <p:cNvSpPr>
            <a:spLocks noGrp="1"/>
          </p:cNvSpPr>
          <p:nvPr>
            <p:ph idx="1"/>
          </p:nvPr>
        </p:nvSpPr>
        <p:spPr>
          <a:xfrm>
            <a:off x="548505" y="661579"/>
            <a:ext cx="5547495" cy="3416300"/>
          </a:xfrm>
        </p:spPr>
        <p:txBody>
          <a:bodyPr>
            <a:normAutofit/>
          </a:bodyPr>
          <a:lstStyle/>
          <a:p>
            <a:r>
              <a:rPr lang="en-GB" sz="2100" dirty="0">
                <a:solidFill>
                  <a:schemeClr val="bg1"/>
                </a:solidFill>
                <a:latin typeface="Comic Sans MS" panose="030F0702030302020204" pitchFamily="66" charset="0"/>
              </a:rPr>
              <a:t>Try to classify these buttercups!</a:t>
            </a:r>
          </a:p>
        </p:txBody>
      </p:sp>
      <p:pic>
        <p:nvPicPr>
          <p:cNvPr id="8" name="Picture 7">
            <a:extLst>
              <a:ext uri="{FF2B5EF4-FFF2-40B4-BE49-F238E27FC236}">
                <a16:creationId xmlns:a16="http://schemas.microsoft.com/office/drawing/2014/main" id="{6FC2DEE6-1AF5-4F9E-A3A7-FE0C28F177B4}"/>
              </a:ext>
            </a:extLst>
          </p:cNvPr>
          <p:cNvPicPr>
            <a:picLocks noChangeAspect="1"/>
          </p:cNvPicPr>
          <p:nvPr/>
        </p:nvPicPr>
        <p:blipFill rotWithShape="1">
          <a:blip r:embed="rId2"/>
          <a:srcRect l="35799" t="21991" r="37405" b="21239"/>
          <a:stretch/>
        </p:blipFill>
        <p:spPr>
          <a:xfrm>
            <a:off x="6597601" y="0"/>
            <a:ext cx="5732557" cy="6831422"/>
          </a:xfrm>
          <a:prstGeom prst="rect">
            <a:avLst/>
          </a:prstGeom>
        </p:spPr>
      </p:pic>
      <p:pic>
        <p:nvPicPr>
          <p:cNvPr id="2" name="Picture 1">
            <a:extLst>
              <a:ext uri="{FF2B5EF4-FFF2-40B4-BE49-F238E27FC236}">
                <a16:creationId xmlns:a16="http://schemas.microsoft.com/office/drawing/2014/main" id="{ECD57725-695A-4157-8EC4-C8C8E754BF4A}"/>
              </a:ext>
            </a:extLst>
          </p:cNvPr>
          <p:cNvPicPr>
            <a:picLocks noChangeAspect="1"/>
          </p:cNvPicPr>
          <p:nvPr/>
        </p:nvPicPr>
        <p:blipFill rotWithShape="1">
          <a:blip r:embed="rId3"/>
          <a:srcRect l="31392" t="40000" r="34278" b="27972"/>
          <a:stretch/>
        </p:blipFill>
        <p:spPr>
          <a:xfrm>
            <a:off x="-1" y="3441701"/>
            <a:ext cx="6510033" cy="3416300"/>
          </a:xfrm>
          <a:prstGeom prst="rect">
            <a:avLst/>
          </a:prstGeom>
        </p:spPr>
      </p:pic>
    </p:spTree>
    <p:extLst>
      <p:ext uri="{BB962C8B-B14F-4D97-AF65-F5344CB8AC3E}">
        <p14:creationId xmlns:p14="http://schemas.microsoft.com/office/powerpoint/2010/main" val="274267076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ADF68BC-C2F1-4510-AFCA-C3A16F4FB18C}"/>
              </a:ext>
            </a:extLst>
          </p:cNvPr>
          <p:cNvSpPr>
            <a:spLocks noGrp="1"/>
          </p:cNvSpPr>
          <p:nvPr>
            <p:ph idx="1"/>
          </p:nvPr>
        </p:nvSpPr>
        <p:spPr>
          <a:xfrm>
            <a:off x="548505" y="661579"/>
            <a:ext cx="5547495" cy="3416300"/>
          </a:xfrm>
        </p:spPr>
        <p:txBody>
          <a:bodyPr>
            <a:normAutofit/>
          </a:bodyPr>
          <a:lstStyle/>
          <a:p>
            <a:r>
              <a:rPr lang="en-GB" sz="2100" dirty="0">
                <a:solidFill>
                  <a:schemeClr val="bg1"/>
                </a:solidFill>
                <a:latin typeface="Comic Sans MS" panose="030F0702030302020204" pitchFamily="66" charset="0"/>
              </a:rPr>
              <a:t>Try to classify these buttercups!</a:t>
            </a:r>
          </a:p>
        </p:txBody>
      </p:sp>
      <p:pic>
        <p:nvPicPr>
          <p:cNvPr id="8" name="Picture 7">
            <a:extLst>
              <a:ext uri="{FF2B5EF4-FFF2-40B4-BE49-F238E27FC236}">
                <a16:creationId xmlns:a16="http://schemas.microsoft.com/office/drawing/2014/main" id="{6FC2DEE6-1AF5-4F9E-A3A7-FE0C28F177B4}"/>
              </a:ext>
            </a:extLst>
          </p:cNvPr>
          <p:cNvPicPr>
            <a:picLocks noChangeAspect="1"/>
          </p:cNvPicPr>
          <p:nvPr/>
        </p:nvPicPr>
        <p:blipFill rotWithShape="1">
          <a:blip r:embed="rId2"/>
          <a:srcRect l="35799" t="21991" r="37405" b="21239"/>
          <a:stretch/>
        </p:blipFill>
        <p:spPr>
          <a:xfrm>
            <a:off x="6597601" y="0"/>
            <a:ext cx="5732557" cy="6831422"/>
          </a:xfrm>
          <a:prstGeom prst="rect">
            <a:avLst/>
          </a:prstGeom>
        </p:spPr>
      </p:pic>
      <p:sp>
        <p:nvSpPr>
          <p:cNvPr id="5" name="Rectangle 4">
            <a:extLst>
              <a:ext uri="{FF2B5EF4-FFF2-40B4-BE49-F238E27FC236}">
                <a16:creationId xmlns:a16="http://schemas.microsoft.com/office/drawing/2014/main" id="{9DE22236-289F-4402-BED6-195478924620}"/>
              </a:ext>
            </a:extLst>
          </p:cNvPr>
          <p:cNvSpPr/>
          <p:nvPr/>
        </p:nvSpPr>
        <p:spPr>
          <a:xfrm>
            <a:off x="6597602" y="6240545"/>
            <a:ext cx="1009830" cy="617455"/>
          </a:xfrm>
          <a:prstGeom prst="rect">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 name="Picture 1">
            <a:extLst>
              <a:ext uri="{FF2B5EF4-FFF2-40B4-BE49-F238E27FC236}">
                <a16:creationId xmlns:a16="http://schemas.microsoft.com/office/drawing/2014/main" id="{ECD57725-695A-4157-8EC4-C8C8E754BF4A}"/>
              </a:ext>
            </a:extLst>
          </p:cNvPr>
          <p:cNvPicPr>
            <a:picLocks noChangeAspect="1"/>
          </p:cNvPicPr>
          <p:nvPr/>
        </p:nvPicPr>
        <p:blipFill rotWithShape="1">
          <a:blip r:embed="rId3"/>
          <a:srcRect l="31392" t="40000" r="34278" b="27972"/>
          <a:stretch/>
        </p:blipFill>
        <p:spPr>
          <a:xfrm>
            <a:off x="-1" y="3441701"/>
            <a:ext cx="6510033" cy="3416300"/>
          </a:xfrm>
          <a:prstGeom prst="rect">
            <a:avLst/>
          </a:prstGeom>
        </p:spPr>
      </p:pic>
    </p:spTree>
    <p:extLst>
      <p:ext uri="{BB962C8B-B14F-4D97-AF65-F5344CB8AC3E}">
        <p14:creationId xmlns:p14="http://schemas.microsoft.com/office/powerpoint/2010/main" val="41886588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6828B9-5574-4B17-9934-796B2BA603A9}"/>
              </a:ext>
            </a:extLst>
          </p:cNvPr>
          <p:cNvSpPr>
            <a:spLocks noGrp="1"/>
          </p:cNvSpPr>
          <p:nvPr>
            <p:ph type="title"/>
          </p:nvPr>
        </p:nvSpPr>
        <p:spPr>
          <a:xfrm>
            <a:off x="707010" y="947920"/>
            <a:ext cx="9700182" cy="728480"/>
          </a:xfrm>
        </p:spPr>
        <p:txBody>
          <a:bodyPr/>
          <a:lstStyle/>
          <a:p>
            <a:r>
              <a:rPr lang="en-GB" sz="4000" dirty="0">
                <a:latin typeface="Comic Sans MS" panose="030F0702030302020204" pitchFamily="66" charset="0"/>
              </a:rPr>
              <a:t>Activity 1 – Animalia Classification Keys </a:t>
            </a:r>
          </a:p>
        </p:txBody>
      </p:sp>
      <p:sp>
        <p:nvSpPr>
          <p:cNvPr id="3" name="Content Placeholder 2">
            <a:extLst>
              <a:ext uri="{FF2B5EF4-FFF2-40B4-BE49-F238E27FC236}">
                <a16:creationId xmlns:a16="http://schemas.microsoft.com/office/drawing/2014/main" id="{D76BBF85-9D63-4CED-B074-37EE72E3D896}"/>
              </a:ext>
            </a:extLst>
          </p:cNvPr>
          <p:cNvSpPr>
            <a:spLocks noGrp="1"/>
          </p:cNvSpPr>
          <p:nvPr>
            <p:ph idx="1"/>
          </p:nvPr>
        </p:nvSpPr>
        <p:spPr>
          <a:xfrm>
            <a:off x="561065" y="2493780"/>
            <a:ext cx="6895537" cy="3416300"/>
          </a:xfrm>
        </p:spPr>
        <p:txBody>
          <a:bodyPr>
            <a:noAutofit/>
          </a:bodyPr>
          <a:lstStyle/>
          <a:p>
            <a:r>
              <a:rPr lang="en-GB" sz="2100" dirty="0">
                <a:latin typeface="Comic Sans MS" panose="030F0702030302020204" pitchFamily="66" charset="0"/>
              </a:rPr>
              <a:t>Use the cat classification key to identify individual species through specific features.</a:t>
            </a:r>
          </a:p>
          <a:p>
            <a:r>
              <a:rPr lang="en-GB" sz="2100" dirty="0">
                <a:latin typeface="Comic Sans MS" panose="030F0702030302020204" pitchFamily="66" charset="0"/>
              </a:rPr>
              <a:t>Once you have identified the species, you should write the name of the cat underneath the picture.</a:t>
            </a:r>
          </a:p>
          <a:p>
            <a:endParaRPr lang="en-GB" sz="2100" dirty="0">
              <a:latin typeface="Comic Sans MS" panose="030F0702030302020204" pitchFamily="66" charset="0"/>
            </a:endParaRPr>
          </a:p>
        </p:txBody>
      </p:sp>
      <p:pic>
        <p:nvPicPr>
          <p:cNvPr id="4" name="Picture 3">
            <a:extLst>
              <a:ext uri="{FF2B5EF4-FFF2-40B4-BE49-F238E27FC236}">
                <a16:creationId xmlns:a16="http://schemas.microsoft.com/office/drawing/2014/main" id="{F5735121-3ADF-4583-9B9E-45CACDEB91C3}"/>
              </a:ext>
            </a:extLst>
          </p:cNvPr>
          <p:cNvPicPr>
            <a:picLocks noChangeAspect="1"/>
          </p:cNvPicPr>
          <p:nvPr/>
        </p:nvPicPr>
        <p:blipFill rotWithShape="1">
          <a:blip r:embed="rId2"/>
          <a:srcRect l="36263" t="24444" r="36598" b="11203"/>
          <a:stretch/>
        </p:blipFill>
        <p:spPr>
          <a:xfrm>
            <a:off x="8776355" y="2302187"/>
            <a:ext cx="3415645" cy="4555814"/>
          </a:xfrm>
          <a:prstGeom prst="rect">
            <a:avLst/>
          </a:prstGeom>
        </p:spPr>
      </p:pic>
    </p:spTree>
    <p:extLst>
      <p:ext uri="{BB962C8B-B14F-4D97-AF65-F5344CB8AC3E}">
        <p14:creationId xmlns:p14="http://schemas.microsoft.com/office/powerpoint/2010/main" val="40755970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8BC59FF3-FBBB-443C-8627-AAA132FEC215}"/>
              </a:ext>
            </a:extLst>
          </p:cNvPr>
          <p:cNvPicPr>
            <a:picLocks noChangeAspect="1"/>
          </p:cNvPicPr>
          <p:nvPr/>
        </p:nvPicPr>
        <p:blipFill rotWithShape="1">
          <a:blip r:embed="rId2"/>
          <a:srcRect l="21031" t="21306" r="22449" b="9416"/>
          <a:stretch/>
        </p:blipFill>
        <p:spPr>
          <a:xfrm>
            <a:off x="0" y="0"/>
            <a:ext cx="12192000" cy="6843937"/>
          </a:xfrm>
          <a:prstGeom prst="rect">
            <a:avLst/>
          </a:prstGeom>
        </p:spPr>
      </p:pic>
    </p:spTree>
    <p:extLst>
      <p:ext uri="{BB962C8B-B14F-4D97-AF65-F5344CB8AC3E}">
        <p14:creationId xmlns:p14="http://schemas.microsoft.com/office/powerpoint/2010/main" val="252982947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83A49E-B9D4-4140-BE89-54A72E39AE73}"/>
              </a:ext>
            </a:extLst>
          </p:cNvPr>
          <p:cNvSpPr>
            <a:spLocks noGrp="1"/>
          </p:cNvSpPr>
          <p:nvPr>
            <p:ph type="title"/>
          </p:nvPr>
        </p:nvSpPr>
        <p:spPr/>
        <p:txBody>
          <a:bodyPr/>
          <a:lstStyle/>
          <a:p>
            <a:r>
              <a:rPr lang="en-GB" sz="4000" dirty="0">
                <a:latin typeface="Comic Sans MS" panose="030F0702030302020204" pitchFamily="66" charset="0"/>
              </a:rPr>
              <a:t>Activity 2 – Plantae Classification</a:t>
            </a:r>
          </a:p>
        </p:txBody>
      </p:sp>
      <p:sp>
        <p:nvSpPr>
          <p:cNvPr id="3" name="Content Placeholder 2">
            <a:extLst>
              <a:ext uri="{FF2B5EF4-FFF2-40B4-BE49-F238E27FC236}">
                <a16:creationId xmlns:a16="http://schemas.microsoft.com/office/drawing/2014/main" id="{29DE0CA5-2862-4878-9E74-348345BBF017}"/>
              </a:ext>
            </a:extLst>
          </p:cNvPr>
          <p:cNvSpPr>
            <a:spLocks noGrp="1"/>
          </p:cNvSpPr>
          <p:nvPr>
            <p:ph idx="1"/>
          </p:nvPr>
        </p:nvSpPr>
        <p:spPr>
          <a:xfrm>
            <a:off x="565608" y="2545237"/>
            <a:ext cx="9350759" cy="3474563"/>
          </a:xfrm>
        </p:spPr>
        <p:txBody>
          <a:bodyPr>
            <a:normAutofit/>
          </a:bodyPr>
          <a:lstStyle/>
          <a:p>
            <a:r>
              <a:rPr lang="en-GB" sz="2100" dirty="0">
                <a:latin typeface="Comic Sans MS" panose="030F0702030302020204" pitchFamily="66" charset="0"/>
              </a:rPr>
              <a:t>Use the buttercup classification key to classify the plants.</a:t>
            </a:r>
          </a:p>
          <a:p>
            <a:endParaRPr lang="en-GB" sz="2100" dirty="0">
              <a:latin typeface="Comic Sans MS" panose="030F0702030302020204" pitchFamily="66" charset="0"/>
            </a:endParaRPr>
          </a:p>
        </p:txBody>
      </p:sp>
      <p:pic>
        <p:nvPicPr>
          <p:cNvPr id="5" name="Picture 4">
            <a:extLst>
              <a:ext uri="{FF2B5EF4-FFF2-40B4-BE49-F238E27FC236}">
                <a16:creationId xmlns:a16="http://schemas.microsoft.com/office/drawing/2014/main" id="{2B2103F3-3831-4138-A28E-EAC20BAE579D}"/>
              </a:ext>
            </a:extLst>
          </p:cNvPr>
          <p:cNvPicPr>
            <a:picLocks noChangeAspect="1"/>
          </p:cNvPicPr>
          <p:nvPr/>
        </p:nvPicPr>
        <p:blipFill rotWithShape="1">
          <a:blip r:embed="rId2"/>
          <a:srcRect l="35799" t="21991" r="37405" b="21239"/>
          <a:stretch/>
        </p:blipFill>
        <p:spPr>
          <a:xfrm>
            <a:off x="8327112" y="2252258"/>
            <a:ext cx="3864888" cy="4605742"/>
          </a:xfrm>
          <a:prstGeom prst="rect">
            <a:avLst/>
          </a:prstGeom>
        </p:spPr>
      </p:pic>
    </p:spTree>
    <p:extLst>
      <p:ext uri="{BB962C8B-B14F-4D97-AF65-F5344CB8AC3E}">
        <p14:creationId xmlns:p14="http://schemas.microsoft.com/office/powerpoint/2010/main" val="144181704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3B0FAC-E721-42E5-ACA3-8D571EC30CEA}"/>
              </a:ext>
            </a:extLst>
          </p:cNvPr>
          <p:cNvSpPr>
            <a:spLocks noGrp="1"/>
          </p:cNvSpPr>
          <p:nvPr>
            <p:ph type="title"/>
          </p:nvPr>
        </p:nvSpPr>
        <p:spPr/>
        <p:txBody>
          <a:bodyPr/>
          <a:lstStyle/>
          <a:p>
            <a:r>
              <a:rPr lang="en-GB" sz="5400" dirty="0">
                <a:latin typeface="Comic Sans MS" panose="030F0702030302020204" pitchFamily="66" charset="0"/>
              </a:rPr>
              <a:t>Extension </a:t>
            </a:r>
          </a:p>
        </p:txBody>
      </p:sp>
      <p:sp>
        <p:nvSpPr>
          <p:cNvPr id="3" name="Content Placeholder 2">
            <a:extLst>
              <a:ext uri="{FF2B5EF4-FFF2-40B4-BE49-F238E27FC236}">
                <a16:creationId xmlns:a16="http://schemas.microsoft.com/office/drawing/2014/main" id="{37CC26EF-19D1-4BC9-9891-F047CEEC21B2}"/>
              </a:ext>
            </a:extLst>
          </p:cNvPr>
          <p:cNvSpPr>
            <a:spLocks noGrp="1"/>
          </p:cNvSpPr>
          <p:nvPr>
            <p:ph idx="1"/>
          </p:nvPr>
        </p:nvSpPr>
        <p:spPr/>
        <p:txBody>
          <a:bodyPr>
            <a:normAutofit/>
          </a:bodyPr>
          <a:lstStyle/>
          <a:p>
            <a:r>
              <a:rPr lang="en-GB" sz="2100" dirty="0">
                <a:latin typeface="Comic Sans MS" panose="030F0702030302020204" pitchFamily="66" charset="0"/>
              </a:rPr>
              <a:t>1. Complete the fish classification on the website below:</a:t>
            </a:r>
          </a:p>
          <a:p>
            <a:r>
              <a:rPr lang="en-GB" sz="2100" u="sng" dirty="0">
                <a:latin typeface="Comic Sans MS" panose="030F0702030302020204" pitchFamily="66" charset="0"/>
                <a:hlinkClick r:id="rId2"/>
              </a:rPr>
              <a:t>https://fergusonfoundation.org/btw-students/fish-identification/</a:t>
            </a:r>
            <a:r>
              <a:rPr lang="en-GB" sz="2100" dirty="0">
                <a:latin typeface="Comic Sans MS" panose="030F0702030302020204" pitchFamily="66" charset="0"/>
              </a:rPr>
              <a:t>  </a:t>
            </a:r>
          </a:p>
          <a:p>
            <a:endParaRPr lang="en-GB" sz="2100" dirty="0">
              <a:latin typeface="Comic Sans MS" panose="030F0702030302020204" pitchFamily="66" charset="0"/>
            </a:endParaRPr>
          </a:p>
          <a:p>
            <a:r>
              <a:rPr lang="en-GB" sz="2100" dirty="0">
                <a:latin typeface="Comic Sans MS" panose="030F0702030302020204" pitchFamily="66" charset="0"/>
              </a:rPr>
              <a:t>2. Complete the plant classification on the website below:</a:t>
            </a:r>
          </a:p>
          <a:p>
            <a:r>
              <a:rPr lang="en-US" sz="2100" u="sng" dirty="0">
                <a:latin typeface="Comic Sans MS" panose="030F0702030302020204" pitchFamily="66" charset="0"/>
                <a:hlinkClick r:id="rId3"/>
              </a:rPr>
              <a:t>https://fergusonfoundation.org/btw-students/plant-identification/</a:t>
            </a:r>
            <a:r>
              <a:rPr lang="en-US" sz="2100" dirty="0">
                <a:latin typeface="Comic Sans MS" panose="030F0702030302020204" pitchFamily="66" charset="0"/>
              </a:rPr>
              <a:t> </a:t>
            </a:r>
            <a:endParaRPr lang="en-GB" sz="2100" dirty="0">
              <a:latin typeface="Comic Sans MS" panose="030F0702030302020204" pitchFamily="66" charset="0"/>
            </a:endParaRPr>
          </a:p>
        </p:txBody>
      </p:sp>
    </p:spTree>
    <p:extLst>
      <p:ext uri="{BB962C8B-B14F-4D97-AF65-F5344CB8AC3E}">
        <p14:creationId xmlns:p14="http://schemas.microsoft.com/office/powerpoint/2010/main" val="108117868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C3FFBD-2443-4E26-8787-E625214CA12D}"/>
              </a:ext>
            </a:extLst>
          </p:cNvPr>
          <p:cNvSpPr>
            <a:spLocks noGrp="1"/>
          </p:cNvSpPr>
          <p:nvPr>
            <p:ph type="title"/>
          </p:nvPr>
        </p:nvSpPr>
        <p:spPr/>
        <p:txBody>
          <a:bodyPr/>
          <a:lstStyle/>
          <a:p>
            <a:r>
              <a:rPr lang="en-GB" sz="5400" dirty="0">
                <a:latin typeface="Comic Sans MS" panose="030F0702030302020204" pitchFamily="66" charset="0"/>
              </a:rPr>
              <a:t>Red Pen</a:t>
            </a:r>
          </a:p>
        </p:txBody>
      </p:sp>
      <p:sp>
        <p:nvSpPr>
          <p:cNvPr id="3" name="Content Placeholder 2">
            <a:extLst>
              <a:ext uri="{FF2B5EF4-FFF2-40B4-BE49-F238E27FC236}">
                <a16:creationId xmlns:a16="http://schemas.microsoft.com/office/drawing/2014/main" id="{A5F6809D-77D4-4D5F-ADE7-45A95D177360}"/>
              </a:ext>
            </a:extLst>
          </p:cNvPr>
          <p:cNvSpPr>
            <a:spLocks noGrp="1"/>
          </p:cNvSpPr>
          <p:nvPr>
            <p:ph idx="1"/>
          </p:nvPr>
        </p:nvSpPr>
        <p:spPr>
          <a:xfrm>
            <a:off x="504506" y="2493780"/>
            <a:ext cx="4281646" cy="3416300"/>
          </a:xfrm>
        </p:spPr>
        <p:txBody>
          <a:bodyPr>
            <a:normAutofit/>
          </a:bodyPr>
          <a:lstStyle/>
          <a:p>
            <a:r>
              <a:rPr lang="en-GB" sz="2100" dirty="0">
                <a:solidFill>
                  <a:srgbClr val="FF0000"/>
                </a:solidFill>
                <a:latin typeface="Comic Sans MS" panose="030F0702030302020204" pitchFamily="66" charset="0"/>
              </a:rPr>
              <a:t>Look at the alternative layout for the buttercup classification key.</a:t>
            </a:r>
          </a:p>
          <a:p>
            <a:endParaRPr lang="en-GB" sz="2100" dirty="0">
              <a:solidFill>
                <a:srgbClr val="FF0000"/>
              </a:solidFill>
              <a:latin typeface="Comic Sans MS" panose="030F0702030302020204" pitchFamily="66" charset="0"/>
            </a:endParaRPr>
          </a:p>
          <a:p>
            <a:r>
              <a:rPr lang="en-GB" sz="2100" dirty="0">
                <a:solidFill>
                  <a:srgbClr val="FF0000"/>
                </a:solidFill>
                <a:latin typeface="Comic Sans MS" panose="030F0702030302020204" pitchFamily="66" charset="0"/>
              </a:rPr>
              <a:t>Can you complete the final two questions? </a:t>
            </a:r>
          </a:p>
        </p:txBody>
      </p:sp>
      <p:pic>
        <p:nvPicPr>
          <p:cNvPr id="4" name="Picture 3">
            <a:extLst>
              <a:ext uri="{FF2B5EF4-FFF2-40B4-BE49-F238E27FC236}">
                <a16:creationId xmlns:a16="http://schemas.microsoft.com/office/drawing/2014/main" id="{6870BF6B-B817-43AE-A193-7F57920A4C18}"/>
              </a:ext>
            </a:extLst>
          </p:cNvPr>
          <p:cNvPicPr>
            <a:picLocks noChangeAspect="1"/>
          </p:cNvPicPr>
          <p:nvPr/>
        </p:nvPicPr>
        <p:blipFill rotWithShape="1">
          <a:blip r:embed="rId2"/>
          <a:srcRect l="30541" t="34777" r="31804" b="24536"/>
          <a:stretch/>
        </p:blipFill>
        <p:spPr>
          <a:xfrm>
            <a:off x="4786151" y="2356701"/>
            <a:ext cx="7405850" cy="4501299"/>
          </a:xfrm>
          <a:prstGeom prst="rect">
            <a:avLst/>
          </a:prstGeom>
        </p:spPr>
      </p:pic>
    </p:spTree>
    <p:extLst>
      <p:ext uri="{BB962C8B-B14F-4D97-AF65-F5344CB8AC3E}">
        <p14:creationId xmlns:p14="http://schemas.microsoft.com/office/powerpoint/2010/main" val="201933688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F71E34-C75F-40FF-B280-4D0A8283FDC7}"/>
              </a:ext>
            </a:extLst>
          </p:cNvPr>
          <p:cNvSpPr>
            <a:spLocks noGrp="1"/>
          </p:cNvSpPr>
          <p:nvPr>
            <p:ph type="title"/>
          </p:nvPr>
        </p:nvSpPr>
        <p:spPr/>
        <p:txBody>
          <a:bodyPr/>
          <a:lstStyle/>
          <a:p>
            <a:r>
              <a:rPr lang="en-GB" sz="5400" dirty="0">
                <a:latin typeface="Comic Sans MS" panose="030F0702030302020204" pitchFamily="66" charset="0"/>
              </a:rPr>
              <a:t>Plenary </a:t>
            </a:r>
          </a:p>
        </p:txBody>
      </p:sp>
      <p:pic>
        <p:nvPicPr>
          <p:cNvPr id="4" name="Picture 3">
            <a:extLst>
              <a:ext uri="{FF2B5EF4-FFF2-40B4-BE49-F238E27FC236}">
                <a16:creationId xmlns:a16="http://schemas.microsoft.com/office/drawing/2014/main" id="{72AEC50C-1038-44E3-999F-5509BBEA677B}"/>
              </a:ext>
            </a:extLst>
          </p:cNvPr>
          <p:cNvPicPr>
            <a:picLocks noChangeAspect="1"/>
          </p:cNvPicPr>
          <p:nvPr/>
        </p:nvPicPr>
        <p:blipFill rotWithShape="1">
          <a:blip r:embed="rId2"/>
          <a:srcRect l="19020" t="35876" r="23144" b="20413"/>
          <a:stretch/>
        </p:blipFill>
        <p:spPr>
          <a:xfrm>
            <a:off x="746289" y="2309314"/>
            <a:ext cx="10699423" cy="4548686"/>
          </a:xfrm>
          <a:prstGeom prst="rect">
            <a:avLst/>
          </a:prstGeom>
        </p:spPr>
      </p:pic>
    </p:spTree>
    <p:extLst>
      <p:ext uri="{BB962C8B-B14F-4D97-AF65-F5344CB8AC3E}">
        <p14:creationId xmlns:p14="http://schemas.microsoft.com/office/powerpoint/2010/main" val="355818554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F71E34-C75F-40FF-B280-4D0A8283FDC7}"/>
              </a:ext>
            </a:extLst>
          </p:cNvPr>
          <p:cNvSpPr>
            <a:spLocks noGrp="1"/>
          </p:cNvSpPr>
          <p:nvPr>
            <p:ph type="title"/>
          </p:nvPr>
        </p:nvSpPr>
        <p:spPr/>
        <p:txBody>
          <a:bodyPr/>
          <a:lstStyle/>
          <a:p>
            <a:r>
              <a:rPr lang="en-GB" sz="5400" dirty="0">
                <a:latin typeface="Comic Sans MS" panose="030F0702030302020204" pitchFamily="66" charset="0"/>
              </a:rPr>
              <a:t>Plenary </a:t>
            </a:r>
          </a:p>
        </p:txBody>
      </p:sp>
      <p:pic>
        <p:nvPicPr>
          <p:cNvPr id="3" name="Picture 2">
            <a:extLst>
              <a:ext uri="{FF2B5EF4-FFF2-40B4-BE49-F238E27FC236}">
                <a16:creationId xmlns:a16="http://schemas.microsoft.com/office/drawing/2014/main" id="{33A5E1DF-B518-43D5-ADD9-B9B13ED8AB9E}"/>
              </a:ext>
            </a:extLst>
          </p:cNvPr>
          <p:cNvPicPr>
            <a:picLocks noChangeAspect="1"/>
          </p:cNvPicPr>
          <p:nvPr/>
        </p:nvPicPr>
        <p:blipFill rotWithShape="1">
          <a:blip r:embed="rId2"/>
          <a:srcRect l="19020" t="38351" r="27243" b="13822"/>
          <a:stretch/>
        </p:blipFill>
        <p:spPr>
          <a:xfrm>
            <a:off x="1538140" y="2294314"/>
            <a:ext cx="9115720" cy="4563686"/>
          </a:xfrm>
          <a:prstGeom prst="rect">
            <a:avLst/>
          </a:prstGeom>
        </p:spPr>
      </p:pic>
    </p:spTree>
    <p:extLst>
      <p:ext uri="{BB962C8B-B14F-4D97-AF65-F5344CB8AC3E}">
        <p14:creationId xmlns:p14="http://schemas.microsoft.com/office/powerpoint/2010/main" val="40148075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F71E34-C75F-40FF-B280-4D0A8283FDC7}"/>
              </a:ext>
            </a:extLst>
          </p:cNvPr>
          <p:cNvSpPr>
            <a:spLocks noGrp="1"/>
          </p:cNvSpPr>
          <p:nvPr>
            <p:ph type="title"/>
          </p:nvPr>
        </p:nvSpPr>
        <p:spPr/>
        <p:txBody>
          <a:bodyPr/>
          <a:lstStyle/>
          <a:p>
            <a:r>
              <a:rPr lang="en-GB" sz="5400" dirty="0">
                <a:latin typeface="Comic Sans MS" panose="030F0702030302020204" pitchFamily="66" charset="0"/>
              </a:rPr>
              <a:t>Plenary </a:t>
            </a:r>
          </a:p>
        </p:txBody>
      </p:sp>
      <p:pic>
        <p:nvPicPr>
          <p:cNvPr id="4" name="Picture 3">
            <a:extLst>
              <a:ext uri="{FF2B5EF4-FFF2-40B4-BE49-F238E27FC236}">
                <a16:creationId xmlns:a16="http://schemas.microsoft.com/office/drawing/2014/main" id="{DED0DAB6-C621-40EC-AA46-F64DC829723C}"/>
              </a:ext>
            </a:extLst>
          </p:cNvPr>
          <p:cNvPicPr>
            <a:picLocks noChangeAspect="1"/>
          </p:cNvPicPr>
          <p:nvPr/>
        </p:nvPicPr>
        <p:blipFill rotWithShape="1">
          <a:blip r:embed="rId2"/>
          <a:srcRect l="19252" t="36976" r="23145" b="13822"/>
          <a:stretch/>
        </p:blipFill>
        <p:spPr>
          <a:xfrm>
            <a:off x="1335464" y="2283486"/>
            <a:ext cx="9521072" cy="4574514"/>
          </a:xfrm>
          <a:prstGeom prst="rect">
            <a:avLst/>
          </a:prstGeom>
        </p:spPr>
      </p:pic>
    </p:spTree>
    <p:extLst>
      <p:ext uri="{BB962C8B-B14F-4D97-AF65-F5344CB8AC3E}">
        <p14:creationId xmlns:p14="http://schemas.microsoft.com/office/powerpoint/2010/main" val="71391047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73CB72-9A8A-49C9-9182-68D531DA7B8F}"/>
              </a:ext>
            </a:extLst>
          </p:cNvPr>
          <p:cNvSpPr>
            <a:spLocks noGrp="1"/>
          </p:cNvSpPr>
          <p:nvPr>
            <p:ph type="title"/>
          </p:nvPr>
        </p:nvSpPr>
        <p:spPr/>
        <p:txBody>
          <a:bodyPr/>
          <a:lstStyle/>
          <a:p>
            <a:r>
              <a:rPr lang="en-GB" sz="5400" dirty="0">
                <a:latin typeface="Comic Sans MS" panose="030F0702030302020204" pitchFamily="66" charset="0"/>
              </a:rPr>
              <a:t>Plenary </a:t>
            </a:r>
          </a:p>
        </p:txBody>
      </p:sp>
      <p:sp>
        <p:nvSpPr>
          <p:cNvPr id="3" name="Content Placeholder 2">
            <a:extLst>
              <a:ext uri="{FF2B5EF4-FFF2-40B4-BE49-F238E27FC236}">
                <a16:creationId xmlns:a16="http://schemas.microsoft.com/office/drawing/2014/main" id="{EC16322D-6C75-4091-BC41-032CDB1B29A1}"/>
              </a:ext>
            </a:extLst>
          </p:cNvPr>
          <p:cNvSpPr>
            <a:spLocks noGrp="1"/>
          </p:cNvSpPr>
          <p:nvPr>
            <p:ph idx="1"/>
          </p:nvPr>
        </p:nvSpPr>
        <p:spPr>
          <a:xfrm>
            <a:off x="504505" y="2493780"/>
            <a:ext cx="5424956" cy="3925874"/>
          </a:xfrm>
        </p:spPr>
        <p:txBody>
          <a:bodyPr>
            <a:normAutofit lnSpcReduction="10000"/>
          </a:bodyPr>
          <a:lstStyle/>
          <a:p>
            <a:r>
              <a:rPr lang="en-GB" sz="2100" dirty="0">
                <a:latin typeface="Comic Sans MS" panose="030F0702030302020204" pitchFamily="66" charset="0"/>
              </a:rPr>
              <a:t>These are examples of how disputes arise among the scientific community about how things are classified.</a:t>
            </a:r>
          </a:p>
          <a:p>
            <a:r>
              <a:rPr lang="en-GB" sz="2100" dirty="0">
                <a:latin typeface="Comic Sans MS" panose="030F0702030302020204" pitchFamily="66" charset="0"/>
              </a:rPr>
              <a:t>Modern scientific techniques, as well as more traditional reinvestigation of observable characteristics, cause lots of debate!</a:t>
            </a:r>
          </a:p>
          <a:p>
            <a:endParaRPr lang="en-GB" sz="2100" dirty="0">
              <a:latin typeface="Comic Sans MS" panose="030F0702030302020204" pitchFamily="66" charset="0"/>
            </a:endParaRPr>
          </a:p>
          <a:p>
            <a:r>
              <a:rPr lang="en-GB" sz="2100" b="1" dirty="0">
                <a:latin typeface="Comic Sans MS" panose="030F0702030302020204" pitchFamily="66" charset="0"/>
              </a:rPr>
              <a:t>Remember: </a:t>
            </a:r>
            <a:r>
              <a:rPr lang="en-GB" sz="2100" dirty="0">
                <a:latin typeface="Comic Sans MS" panose="030F0702030302020204" pitchFamily="66" charset="0"/>
              </a:rPr>
              <a:t>living things of one species do </a:t>
            </a:r>
            <a:r>
              <a:rPr lang="en-GB" sz="2100" b="1" u="sng" dirty="0">
                <a:latin typeface="Comic Sans MS" panose="030F0702030302020204" pitchFamily="66" charset="0"/>
              </a:rPr>
              <a:t>not</a:t>
            </a:r>
            <a:r>
              <a:rPr lang="en-GB" sz="2100" dirty="0">
                <a:latin typeface="Comic Sans MS" panose="030F0702030302020204" pitchFamily="66" charset="0"/>
              </a:rPr>
              <a:t> always look alike, e.g. different breeds of dog.</a:t>
            </a:r>
            <a:endParaRPr lang="en-GB" sz="2100" b="1" dirty="0">
              <a:latin typeface="Comic Sans MS" panose="030F0702030302020204" pitchFamily="66" charset="0"/>
            </a:endParaRPr>
          </a:p>
        </p:txBody>
      </p:sp>
      <p:pic>
        <p:nvPicPr>
          <p:cNvPr id="12290" name="Picture 2" descr="Build Your First Computer Vision Project — Dog Breed Classification | by  Tuan Nguyen | Towards Data Science">
            <a:extLst>
              <a:ext uri="{FF2B5EF4-FFF2-40B4-BE49-F238E27FC236}">
                <a16:creationId xmlns:a16="http://schemas.microsoft.com/office/drawing/2014/main" id="{E73BABD5-A13A-4363-B77A-477D8DA2BC3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088198" y="2254410"/>
            <a:ext cx="4103802" cy="460359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18294466"/>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Boardroom">
  <a:themeElements>
    <a:clrScheme name="Ion Boardroom">
      <a:dk1>
        <a:sysClr val="windowText" lastClr="000000"/>
      </a:dk1>
      <a:lt1>
        <a:sysClr val="window" lastClr="FFFFFF"/>
      </a:lt1>
      <a:dk2>
        <a:srgbClr val="EE5818"/>
      </a:dk2>
      <a:lt2>
        <a:srgbClr val="EBEBEB"/>
      </a:lt2>
      <a:accent1>
        <a:srgbClr val="F5A408"/>
      </a:accent1>
      <a:accent2>
        <a:srgbClr val="FA731A"/>
      </a:accent2>
      <a:accent3>
        <a:srgbClr val="AB9281"/>
      </a:accent3>
      <a:accent4>
        <a:srgbClr val="A18CD0"/>
      </a:accent4>
      <a:accent5>
        <a:srgbClr val="8EBBD2"/>
      </a:accent5>
      <a:accent6>
        <a:srgbClr val="ACC995"/>
      </a:accent6>
      <a:hlink>
        <a:srgbClr val="FAC96A"/>
      </a:hlink>
      <a:folHlink>
        <a:srgbClr val="FCDB9B"/>
      </a:folHlink>
    </a:clrScheme>
    <a:fontScheme name="Ion Boardroom">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Boardroom">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8000"/>
                <a:hueMod val="104000"/>
                <a:satMod val="128000"/>
                <a:lumMod val="104000"/>
              </a:schemeClr>
            </a:gs>
            <a:gs pos="100000">
              <a:schemeClr val="phClr">
                <a:shade val="76000"/>
                <a:hueMod val="89000"/>
                <a:satMod val="164000"/>
                <a:lumMod val="68000"/>
              </a:schemeClr>
            </a:gs>
          </a:gsLst>
          <a:path path="circle">
            <a:fillToRect l="45000" t="65000" r="125000" b="100000"/>
          </a:path>
        </a:gradFill>
        <a:blipFill rotWithShape="1">
          <a:blip xmlns:r="http://schemas.openxmlformats.org/officeDocument/2006/relationships" r:embed="rId1">
            <a:duotone>
              <a:schemeClr val="phClr">
                <a:shade val="42000"/>
                <a:hueMod val="42000"/>
                <a:satMod val="124000"/>
                <a:lumMod val="62000"/>
              </a:schemeClr>
              <a:schemeClr val="phClr">
                <a:tint val="96000"/>
                <a:satMod val="130000"/>
              </a:schemeClr>
            </a:duotone>
          </a:blip>
          <a:stretch/>
        </a:blipFill>
      </a:bgFillStyleLst>
    </a:fmtScheme>
  </a:themeElements>
  <a:objectDefaults/>
  <a:extraClrSchemeLst/>
  <a:extLst>
    <a:ext uri="{05A4C25C-085E-4340-85A3-A5531E510DB2}">
      <thm15:themeFamily xmlns:thm15="http://schemas.microsoft.com/office/thememl/2012/main" name="Ion Boardroom" id="{FC33163D-4339-46B1-8EED-24C834239D99}" vid="{BF1C4790-FE3C-4020-8CA7-00621DA7BBBC}"/>
    </a:ext>
  </a:extLst>
</a:theme>
</file>

<file path=docProps/app.xml><?xml version="1.0" encoding="utf-8"?>
<Properties xmlns="http://schemas.openxmlformats.org/officeDocument/2006/extended-properties" xmlns:vt="http://schemas.openxmlformats.org/officeDocument/2006/docPropsVTypes">
  <Template>Ion Boardroom</Template>
  <TotalTime>40</TotalTime>
  <Words>886</Words>
  <Application>Microsoft Office PowerPoint</Application>
  <PresentationFormat>Widescreen</PresentationFormat>
  <Paragraphs>59</Paragraphs>
  <Slides>26</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26</vt:i4>
      </vt:variant>
    </vt:vector>
  </HeadingPairs>
  <TitlesOfParts>
    <vt:vector size="31" baseType="lpstr">
      <vt:lpstr>Arial</vt:lpstr>
      <vt:lpstr>Century Gothic</vt:lpstr>
      <vt:lpstr>Comic Sans MS</vt:lpstr>
      <vt:lpstr>Wingdings 3</vt:lpstr>
      <vt:lpstr>Ion Boardroom</vt:lpstr>
      <vt:lpstr>PowerPoint Presentation</vt:lpstr>
      <vt:lpstr>Starter: Odd One Out</vt:lpstr>
      <vt:lpstr>PowerPoint Presentation</vt:lpstr>
      <vt:lpstr>Vocabulary Recap</vt:lpstr>
      <vt:lpstr>Vocabulary Recap</vt:lpstr>
      <vt:lpstr>Vocabulary Recap</vt:lpstr>
      <vt:lpstr>Vocabulary Recap</vt:lpstr>
      <vt:lpstr>PowerPoint Presentation</vt:lpstr>
      <vt:lpstr>Buttercup Branching Database  (Dichotomous Key)</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Activity 1 – Animalia Classification Keys </vt:lpstr>
      <vt:lpstr>PowerPoint Presentation</vt:lpstr>
      <vt:lpstr>Activity 2 – Plantae Classification</vt:lpstr>
      <vt:lpstr>Extension </vt:lpstr>
      <vt:lpstr>Red Pen</vt:lpstr>
      <vt:lpstr>Plenary </vt:lpstr>
      <vt:lpstr>Plenary </vt:lpstr>
      <vt:lpstr>Plenary </vt:lpstr>
      <vt:lpstr>Plenary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Emily Fenner</dc:creator>
  <cp:lastModifiedBy>Emily Fenner</cp:lastModifiedBy>
  <cp:revision>6</cp:revision>
  <dcterms:created xsi:type="dcterms:W3CDTF">2021-11-01T17:30:29Z</dcterms:created>
  <dcterms:modified xsi:type="dcterms:W3CDTF">2021-11-01T18:10:48Z</dcterms:modified>
</cp:coreProperties>
</file>