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9" autoAdjust="0"/>
    <p:restoredTop sz="94660"/>
  </p:normalViewPr>
  <p:slideViewPr>
    <p:cSldViewPr snapToGrid="0">
      <p:cViewPr varScale="1">
        <p:scale>
          <a:sx n="68" d="100"/>
          <a:sy n="68" d="100"/>
        </p:scale>
        <p:origin x="4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226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20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76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672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715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633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659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266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974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201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922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14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385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718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723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7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24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C388C8F-6F4D-46B3-9FD4-A35AACA91CB2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A95B7FED-5FE0-4591-A764-1EDEF7977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1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3290049-D912-42C2-BF05-E4CC41B9B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5721" y="935960"/>
            <a:ext cx="8761413" cy="706964"/>
          </a:xfrm>
        </p:spPr>
        <p:txBody>
          <a:bodyPr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Look at the kitten cards below.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Try to match the kittens to their mother cat.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Why did you choose the mother cat that you did?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9FD9CC-BF82-43B2-B99F-B1A63011DD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979" t="27767" r="42397" b="9691"/>
          <a:stretch/>
        </p:blipFill>
        <p:spPr>
          <a:xfrm>
            <a:off x="9967275" y="2149861"/>
            <a:ext cx="2224725" cy="47081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2DFBB1-1CC1-484F-B690-77DF4AEAFE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495" t="34527" r="38067" b="18076"/>
          <a:stretch/>
        </p:blipFill>
        <p:spPr>
          <a:xfrm>
            <a:off x="0" y="2224244"/>
            <a:ext cx="4421171" cy="46337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942DE7-A9A3-48EB-93AB-851A7EF402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263" t="33540" r="38273" b="19313"/>
          <a:stretch/>
        </p:blipFill>
        <p:spPr>
          <a:xfrm>
            <a:off x="4452594" y="2300140"/>
            <a:ext cx="4421170" cy="460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65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B2167-DA9F-4DBB-8B66-6757A7C64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660AB-91CB-4C0A-BE91-45369066B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As humans and children, we have some characteristics that are clearly from our parents, but some characteristics that are unique to us.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Our characteristics come from the genes our parents pass on to us!</a:t>
            </a:r>
          </a:p>
        </p:txBody>
      </p:sp>
      <p:pic>
        <p:nvPicPr>
          <p:cNvPr id="1026" name="Picture 2" descr="Jeans, Whose Genes? - YouTube">
            <a:extLst>
              <a:ext uri="{FF2B5EF4-FFF2-40B4-BE49-F238E27FC236}">
                <a16:creationId xmlns:a16="http://schemas.microsoft.com/office/drawing/2014/main" id="{4051C384-CE7A-4697-8927-2A9E7309BF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9" b="28868"/>
          <a:stretch/>
        </p:blipFill>
        <p:spPr bwMode="auto">
          <a:xfrm>
            <a:off x="3281783" y="4669869"/>
            <a:ext cx="4572000" cy="192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419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E5F9C-F5AD-4E7B-BDE2-8B8241A61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600" dirty="0">
                <a:latin typeface="Comic Sans MS" panose="030F0702030302020204" pitchFamily="66" charset="0"/>
              </a:rPr>
              <a:t>Genes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67CCD-C658-404F-8F5F-4FC7E0B82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Each tiny cell that make up our body contains 25,000 – 35,000 genes.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Our bodies have many trillions of cells.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Genes carry the information that give us our characteristics (traits).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We get half our genes from our birth </a:t>
            </a:r>
            <a:r>
              <a:rPr lang="en-GB" sz="2100" dirty="0" err="1">
                <a:latin typeface="Comic Sans MS" panose="030F0702030302020204" pitchFamily="66" charset="0"/>
              </a:rPr>
              <a:t>mther</a:t>
            </a:r>
            <a:r>
              <a:rPr lang="en-GB" sz="2100" dirty="0">
                <a:latin typeface="Comic Sans MS" panose="030F0702030302020204" pitchFamily="66" charset="0"/>
              </a:rPr>
              <a:t> and half our genes from our birth gather.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father’s genes decide whether the baby will be male or female.</a:t>
            </a:r>
          </a:p>
        </p:txBody>
      </p:sp>
      <p:pic>
        <p:nvPicPr>
          <p:cNvPr id="2052" name="Picture 4" descr="Wow Clipart , Free Transparent Clipart - ClipartKey">
            <a:extLst>
              <a:ext uri="{FF2B5EF4-FFF2-40B4-BE49-F238E27FC236}">
                <a16:creationId xmlns:a16="http://schemas.microsoft.com/office/drawing/2014/main" id="{E3434F05-95AB-4DAB-A641-646BE6E720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8" t="5628" r="16754" b="7948"/>
          <a:stretch/>
        </p:blipFill>
        <p:spPr bwMode="auto">
          <a:xfrm>
            <a:off x="7456603" y="85950"/>
            <a:ext cx="2868890" cy="251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863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7082D-7595-46FA-86E9-1C929DB32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7835B-C3E0-41CC-9195-7C6783EFB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at a picture of yourself with your parents: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characteristics have you inherited?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These may be physical (e.g. eye or hair colour) or may be to do with your personality (e.g. being patient or generous).</a:t>
            </a:r>
          </a:p>
        </p:txBody>
      </p:sp>
      <p:pic>
        <p:nvPicPr>
          <p:cNvPr id="3074" name="Picture 2" descr="Eyeball Detective Cartoon Character Look With A Magnifying Glass Stock  Illustration - Illustration of glass, isolated: 120113563">
            <a:extLst>
              <a:ext uri="{FF2B5EF4-FFF2-40B4-BE49-F238E27FC236}">
                <a16:creationId xmlns:a16="http://schemas.microsoft.com/office/drawing/2014/main" id="{7F6C3537-E35F-40A4-911B-4839B00D1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0122" y="3978110"/>
            <a:ext cx="3151878" cy="287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803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4B1F1-A832-4B6C-AA4C-04F75D00E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Look at the sheet below.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BDD83-33C7-4862-8865-647B0B5B9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651" y="2468032"/>
            <a:ext cx="8130448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in the box by each parent the characteristics they have (eye colour, hair colour, freckles or not, curly hair or straight hair).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characteristics has Child 1 inherited from their parents?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Think about what Child 2 and Child 3 might look like if they inherited characteristics from each parent.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E8AA79-4238-48B9-BC1F-7F03122AA3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18" t="27903" r="37757" b="11616"/>
          <a:stretch/>
        </p:blipFill>
        <p:spPr>
          <a:xfrm>
            <a:off x="8710367" y="2271417"/>
            <a:ext cx="3481633" cy="458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639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E33E13-3601-4EB1-9964-6C54361B69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18" t="27903" r="37757" b="11616"/>
          <a:stretch/>
        </p:blipFill>
        <p:spPr>
          <a:xfrm>
            <a:off x="3503629" y="27799"/>
            <a:ext cx="5184742" cy="683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28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5A878-6587-43E6-99D4-6BFAF9F8E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D0FE3-1251-44CD-A901-E6908090F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6281450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Many of our characteristics are inherited this way from our parents.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Can you roll your tongue into a tube?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This is an ability that is inherited from our parents and it is more common for people to be able to roll their tongue than not. </a:t>
            </a:r>
          </a:p>
        </p:txBody>
      </p:sp>
      <p:pic>
        <p:nvPicPr>
          <p:cNvPr id="4098" name="Picture 2" descr="Debunking the biggest genetic myth of the human tongue | PBS NewsHour">
            <a:extLst>
              <a:ext uri="{FF2B5EF4-FFF2-40B4-BE49-F238E27FC236}">
                <a16:creationId xmlns:a16="http://schemas.microsoft.com/office/drawing/2014/main" id="{4412A6AF-6FFC-4547-88C1-E23D7A68E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404" y="2375554"/>
            <a:ext cx="4236828" cy="4369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7248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</TotalTime>
  <Words>293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Comic Sans MS</vt:lpstr>
      <vt:lpstr>Wingdings 3</vt:lpstr>
      <vt:lpstr>Ion Boardroom</vt:lpstr>
      <vt:lpstr>Look at the kitten cards below. Try to match the kittens to their mother cat. Why did you choose the mother cat that you did?</vt:lpstr>
      <vt:lpstr>PowerPoint Presentation</vt:lpstr>
      <vt:lpstr>Genes</vt:lpstr>
      <vt:lpstr>PowerPoint Presentation</vt:lpstr>
      <vt:lpstr>Look at the sheet below.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Look at the kitten cards below. Try to match the kittens to their mother cat. Why did you choose the mother cat that you did?</dc:title>
  <dc:creator>Emily Fenner</dc:creator>
  <cp:lastModifiedBy>Emily Fenner</cp:lastModifiedBy>
  <cp:revision>1</cp:revision>
  <dcterms:created xsi:type="dcterms:W3CDTF">2021-06-10T16:10:55Z</dcterms:created>
  <dcterms:modified xsi:type="dcterms:W3CDTF">2021-06-10T16:19:59Z</dcterms:modified>
</cp:coreProperties>
</file>