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PSHE – Thinking about the environment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Mrs </a:t>
            </a:r>
            <a:r>
              <a:rPr lang="en-GB" dirty="0" err="1" smtClean="0"/>
              <a:t>Corah’s</a:t>
            </a:r>
            <a:r>
              <a:rPr lang="en-GB" dirty="0" smtClean="0"/>
              <a:t> 10 minute tasks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4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47"/>
    </mc:Choice>
    <mc:Fallback>
      <p:transition spd="slow" advTm="5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336" y="875211"/>
            <a:ext cx="10411097" cy="5238206"/>
          </a:xfrm>
        </p:spPr>
        <p:txBody>
          <a:bodyPr/>
          <a:lstStyle/>
          <a:p>
            <a:r>
              <a:rPr lang="en-GB" dirty="0" smtClean="0"/>
              <a:t>One the following slides are a variety of short tasks that will help you learn and think about the environment. </a:t>
            </a:r>
            <a:endParaRPr lang="en-GB" dirty="0"/>
          </a:p>
          <a:p>
            <a:r>
              <a:rPr lang="en-GB" dirty="0" smtClean="0"/>
              <a:t>You can do one, all or a selection of the tasks that most interest you!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920" y="2521132"/>
            <a:ext cx="4075611" cy="372291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23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98"/>
    </mc:Choice>
    <mc:Fallback>
      <p:transition spd="slow" advTm="24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/>
              <a:t>Make a bubble map to organise everything you know about trees. 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/>
              <a:t>Design a poster to encourage people to plant more trees. </a:t>
            </a:r>
            <a:endParaRPr lang="en-GB" sz="3600" dirty="0"/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26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56"/>
    </mc:Choice>
    <mc:Fallback>
      <p:transition spd="slow" advTm="20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The answer is ‘a ladybird’</a:t>
            </a:r>
          </a:p>
          <a:p>
            <a:pPr marL="0" indent="0" algn="ctr">
              <a:buNone/>
            </a:pPr>
            <a:r>
              <a:rPr lang="en-GB" sz="3600" dirty="0" smtClean="0"/>
              <a:t>What are the questions?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You have discovered a new animal in your garden. Draw a picture of it. Give it a name and describe any important features it has. </a:t>
            </a:r>
            <a:endParaRPr lang="en-GB" sz="36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80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67"/>
    </mc:Choice>
    <mc:Fallback>
      <p:transition spd="slow" advTm="22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Consider how you could use less electricity and water in your home. Make a list starting with the biggest savings you could make. 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Make a list of things made of wood and sort them into three groups.</a:t>
            </a:r>
            <a:endParaRPr lang="en-GB" sz="36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653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39"/>
    </mc:Choice>
    <mc:Fallback>
      <p:transition spd="slow" advTm="20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Design a bird table so that you could feed the birds and provide water for them. Think about protecting the birds from danger. 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Think of all the different ways in which you could encourage people to stop using their cars.</a:t>
            </a:r>
            <a:endParaRPr lang="en-GB" sz="36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934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62"/>
    </mc:Choice>
    <mc:Fallback>
      <p:transition spd="slow" advTm="19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Make a list of different ways animals help humans. Do you think any of these jobs animals do could be done in other ways? </a:t>
            </a:r>
            <a:endParaRPr lang="en-GB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Pick a leaf or blade of grass. What does it look like? What does it smell like? What does it feel like? What does it sound like?</a:t>
            </a:r>
            <a:r>
              <a:rPr lang="en-GB" sz="3600" dirty="0"/>
              <a:t> </a:t>
            </a:r>
            <a:r>
              <a:rPr lang="en-GB" sz="3600" dirty="0" smtClean="0"/>
              <a:t>Describe you leaf in as much detail </a:t>
            </a:r>
            <a:r>
              <a:rPr lang="en-GB" sz="3600" smtClean="0"/>
              <a:t>as your </a:t>
            </a:r>
            <a:r>
              <a:rPr lang="en-GB" sz="3600" dirty="0" smtClean="0"/>
              <a:t>can. 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9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2"/>
    </mc:Choice>
    <mc:Fallback>
      <p:transition spd="slow" advTm="27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25</TotalTime>
  <Words>269</Words>
  <Application>Microsoft Office PowerPoint</Application>
  <PresentationFormat>Widescreen</PresentationFormat>
  <Paragraphs>20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Organic</vt:lpstr>
      <vt:lpstr>PSHE – Thinking about the environment</vt:lpstr>
      <vt:lpstr>PowerPoint Presentation</vt:lpstr>
      <vt:lpstr>Tasks</vt:lpstr>
      <vt:lpstr>Tasks</vt:lpstr>
      <vt:lpstr>Tasks</vt:lpstr>
      <vt:lpstr>Tasks</vt:lpstr>
      <vt:lpstr>Tasks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– Thinking about the environment</dc:title>
  <dc:creator>Sophie Corah</dc:creator>
  <cp:lastModifiedBy>Sophie Corah</cp:lastModifiedBy>
  <cp:revision>2</cp:revision>
  <dcterms:created xsi:type="dcterms:W3CDTF">2020-07-10T09:06:34Z</dcterms:created>
  <dcterms:modified xsi:type="dcterms:W3CDTF">2020-07-10T09:32:02Z</dcterms:modified>
</cp:coreProperties>
</file>