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7" r:id="rId5"/>
    <p:sldId id="256" r:id="rId6"/>
    <p:sldId id="258" r:id="rId7"/>
    <p:sldId id="259" r:id="rId8"/>
    <p:sldId id="260" r:id="rId9"/>
    <p:sldId id="261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8A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9E23FEC-D5FE-F3E2-2E25-DEDB68BA9078}" v="134" dt="2021-09-03T16:24:55.01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372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8094B3-512B-4EFB-9CAB-E682243B2D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306ABB5-F025-4406-9F80-6C636DC0EBC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43BABA-77A2-49DE-AAB8-6EDFE7090A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E02B2-E751-4DAD-8125-E83F38D353C5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FAF7E0-F8DB-453B-8078-D5387DF060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E8F1A9-8A27-4185-8167-8C78DD1843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D049E-E1E8-4C30-A202-86505CF770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40327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005F18-9C59-44A8-B8FE-ECC1163DE8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54D93C-5630-4A5E-AFD8-BDDA51948C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260994-28F8-4D1A-9459-3B3BE2D8BC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E02B2-E751-4DAD-8125-E83F38D353C5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4AD81B-0805-42E9-8086-49C32DEC5C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BC6EBF-BB43-454C-9F8D-56D860D9F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D049E-E1E8-4C30-A202-86505CF770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83196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999DC3-82E5-4898-A940-B3F334A645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055A43-51B8-412E-A3AB-D709C6322A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9DBC3B-EA85-4A51-8C79-14223FAED4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E02B2-E751-4DAD-8125-E83F38D353C5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019A5F-904B-456C-92C7-589B64885E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C6CE87-4F42-462C-8ACE-1097B5A765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D049E-E1E8-4C30-A202-86505CF770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8784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794A0D-23BC-437F-BA0F-ADC21369C8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0563D0-CDA6-448B-8E45-DCB2FEA5C0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C067B9-FA50-4D86-B577-95DC496E22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1CA6860-6D7B-4FB8-AC3A-BFE4D316BD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E02B2-E751-4DAD-8125-E83F38D353C5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F3EB62B-BF42-4A5B-9419-10334FDD2A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630E8F8-8902-4598-8A94-28BCB46CF2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D049E-E1E8-4C30-A202-86505CF770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63411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FF95DF-FE56-4F8D-BC36-30C802E165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0422B7-4A14-41AD-9F5C-F11C7ACF1F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7F59F6-68DC-41D9-838C-A4E8BE61E5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37A47C7-D584-4780-BA9D-E969A6C411B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DCF6B02-2A4E-48EE-B18F-9F20C36C3CD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9C4E828-E927-4B8D-848E-54804169EC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E02B2-E751-4DAD-8125-E83F38D353C5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6D6C550-0D7B-456A-B254-9995DDCC28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26FB348-27A4-457B-9318-280BC8F316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D049E-E1E8-4C30-A202-86505CF770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42724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E27A0C-F7BB-4C9D-885E-BD115E19B4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F7508B7-5ACE-4249-8D00-12BC3AE0F4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E02B2-E751-4DAD-8125-E83F38D353C5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DD8C4C9-E423-499A-BA33-4CAC0DAB45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EE32830-E1D1-425E-9673-ACE55A146A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D049E-E1E8-4C30-A202-86505CF770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53814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020D4C8-6190-4C9F-895C-C586A631C0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E02B2-E751-4DAD-8125-E83F38D353C5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33069DC-7DA7-4BAC-A128-78EC52D7E4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60B854-9251-43FC-9654-E2B1165F60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D049E-E1E8-4C30-A202-86505CF770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77787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A361DC-35F1-4643-A48D-E4884912BA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39CC9C-8957-42E7-B383-398EB6FCCB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3C45469-E4CD-4262-90AC-0BEBF76242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73F8774-916B-481A-8F55-1EB23EE48B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E02B2-E751-4DAD-8125-E83F38D353C5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2D0C36B-2D09-49B2-94ED-D2AF329D67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A22C64-307D-43B2-A0CF-107F25574B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D049E-E1E8-4C30-A202-86505CF770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1795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A3A273-FB74-4EF0-8D30-ED6F2FD4AF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96EFB71-BD72-48E7-BD9C-85D6C500974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9CBCC8-7BBD-479D-B118-378A9737CD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778DE9-7D54-4CC0-8CDF-9FC790BADE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E02B2-E751-4DAD-8125-E83F38D353C5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FCD3D1-DFB9-45FA-B56B-31E8D3442F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A9042C-1B59-478B-B97B-DEF4E4AE6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D049E-E1E8-4C30-A202-86505CF770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477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05482C-E693-4306-9B40-E4ED6A2C21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6C4ACD-B0BE-4FCA-BDC3-BA6F4F48D9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E9A010-BFF0-41B5-A94C-A4DA04F9EF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E02B2-E751-4DAD-8125-E83F38D353C5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DA382D-4E66-4902-B2AD-979AAE3726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71AAE8-4531-4A95-B1B2-E63F4D2EEB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D049E-E1E8-4C30-A202-86505CF770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44771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0D518B0-C475-44B1-B201-D03A64C2A93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7C761D7-D223-4D06-964E-8F070C9E03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477D9C-1C3B-43DA-B8A6-CF0027FAAD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E02B2-E751-4DAD-8125-E83F38D353C5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EE4043-09ED-433D-8EEF-9AC67AE005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E670F7-14D0-4DB5-9A9D-F4022E0C0F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D049E-E1E8-4C30-A202-86505CF770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71012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922B092-A9AC-42C0-BB06-AFDC01A496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F3A5E1-91AD-4B76-A84C-8C682CD93A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660AD7-4AA7-41F8-B2DE-4C216EC55C1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CE02B2-E751-4DAD-8125-E83F38D353C5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61D3C4-5EB9-4DCB-9E30-6A3267F2627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677555-21F0-4001-B4A7-D4803E9DFD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ED049E-E1E8-4C30-A202-86505CF770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43071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8A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597F58-6DB1-4138-8F1E-95F34E929F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91835" y="778817"/>
            <a:ext cx="4969636" cy="2889114"/>
          </a:xfrm>
        </p:spPr>
        <p:txBody>
          <a:bodyPr anchor="b">
            <a:normAutofit/>
          </a:bodyPr>
          <a:lstStyle/>
          <a:p>
            <a:pPr algn="l"/>
            <a:r>
              <a:rPr lang="en-GB" sz="3800" u="sng" dirty="0">
                <a:latin typeface="Comic Sans MS" panose="030F0702030302020204" pitchFamily="66" charset="0"/>
              </a:rPr>
              <a:t>Our growing future</a:t>
            </a:r>
            <a:br>
              <a:rPr lang="en-GB" sz="3800" u="sng" dirty="0">
                <a:latin typeface="Comic Sans MS" panose="030F0702030302020204" pitchFamily="66" charset="0"/>
              </a:rPr>
            </a:br>
            <a:br>
              <a:rPr lang="en-GB" sz="3800" u="sng" dirty="0">
                <a:latin typeface="Comic Sans MS" panose="030F0702030302020204" pitchFamily="66" charset="0"/>
              </a:rPr>
            </a:br>
            <a:br>
              <a:rPr lang="en-GB" sz="4400" u="sng" dirty="0">
                <a:latin typeface="Comic Sans MS" panose="030F0702030302020204" pitchFamily="66" charset="0"/>
              </a:rPr>
            </a:br>
            <a:r>
              <a:rPr lang="en-GB" sz="4400" dirty="0">
                <a:latin typeface="Comic Sans MS" panose="030F0702030302020204" pitchFamily="66" charset="0"/>
              </a:rPr>
              <a:t>The Promise</a:t>
            </a:r>
            <a:br>
              <a:rPr lang="en-GB" sz="3800" dirty="0"/>
            </a:br>
            <a:r>
              <a:rPr lang="en-GB" sz="2800" dirty="0">
                <a:latin typeface="Comic Sans MS" panose="030F0702030302020204" pitchFamily="66" charset="0"/>
              </a:rPr>
              <a:t>By: Nicola Davies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6F72B59-0D75-4E37-B362-D480FC9CE6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02354" y="4649293"/>
            <a:ext cx="5659117" cy="1147863"/>
          </a:xfrm>
        </p:spPr>
        <p:txBody>
          <a:bodyPr anchor="t">
            <a:noAutofit/>
          </a:bodyPr>
          <a:lstStyle/>
          <a:p>
            <a:pPr algn="l"/>
            <a:r>
              <a:rPr lang="en-GB" sz="2800" u="sng" dirty="0">
                <a:latin typeface="Comic Sans MS" panose="030F0702030302020204" pitchFamily="66" charset="0"/>
              </a:rPr>
              <a:t>Thursday 9 September 2021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LO: To write a short diary entry. </a:t>
            </a:r>
            <a:endParaRPr lang="en-GB" sz="2800" dirty="0"/>
          </a:p>
        </p:txBody>
      </p:sp>
      <p:pic>
        <p:nvPicPr>
          <p:cNvPr id="1026" name="Picture 2" descr="The Promise: Amazon.co.uk: Davies, Nicola, Carlin, Laura: 9781406337280:  Books">
            <a:extLst>
              <a:ext uri="{FF2B5EF4-FFF2-40B4-BE49-F238E27FC236}">
                <a16:creationId xmlns:a16="http://schemas.microsoft.com/office/drawing/2014/main" id="{1F04B1B3-D638-4964-9F97-34134EFB0E7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17" r="-1" b="-1"/>
          <a:stretch/>
        </p:blipFill>
        <p:spPr bwMode="auto">
          <a:xfrm>
            <a:off x="1" y="10"/>
            <a:ext cx="7028495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92917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8A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A0BCE88-1C4D-4F41-9F59-D19FB4D1BF6B}"/>
              </a:ext>
            </a:extLst>
          </p:cNvPr>
          <p:cNvSpPr txBox="1"/>
          <p:nvPr/>
        </p:nvSpPr>
        <p:spPr>
          <a:xfrm>
            <a:off x="391886" y="609600"/>
            <a:ext cx="729924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/>
              <a:t>Reread from the start of the book to … ‘I began to keep my promise.’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039D85E-6D61-493B-A3FC-3161D619ABBA}"/>
              </a:ext>
            </a:extLst>
          </p:cNvPr>
          <p:cNvSpPr txBox="1"/>
          <p:nvPr/>
        </p:nvSpPr>
        <p:spPr>
          <a:xfrm>
            <a:off x="686795" y="1297577"/>
            <a:ext cx="11091498" cy="48013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What do you know or think about her life now?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Were you surprised when the girl stole the bag?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What did she think was going to be in the bag?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How do we know that the content of the bag is precious?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What do we think her dreams for the future might be?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401212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8A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921F2CD-E4C4-4A32-A68E-FFFEEBB15948}"/>
              </a:ext>
            </a:extLst>
          </p:cNvPr>
          <p:cNvSpPr txBox="1"/>
          <p:nvPr/>
        </p:nvSpPr>
        <p:spPr>
          <a:xfrm>
            <a:off x="2786743" y="4142962"/>
            <a:ext cx="6096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dirty="0">
                <a:hlinkClick r:id="rId2" action="ppaction://hlinksldjump"/>
              </a:rPr>
              <a:t>https://www.youtube.com/watch?v=moTbUwJyGQw</a:t>
            </a:r>
            <a:endParaRPr lang="en-GB" sz="20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1AFB942-D0E3-4543-A4DB-E8DACCD2BED8}"/>
              </a:ext>
            </a:extLst>
          </p:cNvPr>
          <p:cNvSpPr txBox="1"/>
          <p:nvPr/>
        </p:nvSpPr>
        <p:spPr>
          <a:xfrm>
            <a:off x="1071604" y="531221"/>
            <a:ext cx="882966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An acorn grows into an oak tree. It takes many, many years. </a:t>
            </a: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This is how much it grows in 8 months!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F28B1A1-1CD7-49DA-B45A-9B2F7E8293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0583" y="1538011"/>
            <a:ext cx="4754880" cy="242915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DFAD8C1-E1EE-4901-9150-6157143DECE0}"/>
              </a:ext>
            </a:extLst>
          </p:cNvPr>
          <p:cNvSpPr txBox="1"/>
          <p:nvPr/>
        </p:nvSpPr>
        <p:spPr>
          <a:xfrm>
            <a:off x="1948871" y="5089156"/>
            <a:ext cx="82942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Will it be easy for the girl to honour her promise? Why?</a:t>
            </a:r>
          </a:p>
        </p:txBody>
      </p:sp>
    </p:spTree>
    <p:extLst>
      <p:ext uri="{BB962C8B-B14F-4D97-AF65-F5344CB8AC3E}">
        <p14:creationId xmlns:p14="http://schemas.microsoft.com/office/powerpoint/2010/main" val="8497027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8A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9D74708-2C8E-4AF8-9C77-B50D69A3F796}"/>
              </a:ext>
            </a:extLst>
          </p:cNvPr>
          <p:cNvSpPr txBox="1"/>
          <p:nvPr/>
        </p:nvSpPr>
        <p:spPr>
          <a:xfrm>
            <a:off x="675285" y="748938"/>
            <a:ext cx="10841429" cy="4893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Now that you know a bit more about the girl’s character,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what questions would you like to ask her?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How can we make sure we get really interesting answers?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What choices led you to…….?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Why did you think that……..?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What made you decide that……….?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Work in partners to compose questions that you would like to ask the girl.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Write them on your whiteboards. </a:t>
            </a:r>
          </a:p>
        </p:txBody>
      </p:sp>
    </p:spTree>
    <p:extLst>
      <p:ext uri="{BB962C8B-B14F-4D97-AF65-F5344CB8AC3E}">
        <p14:creationId xmlns:p14="http://schemas.microsoft.com/office/powerpoint/2010/main" val="39339111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8A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41C8887-6593-46BB-BBE0-6ED57330A728}"/>
              </a:ext>
            </a:extLst>
          </p:cNvPr>
          <p:cNvSpPr/>
          <p:nvPr/>
        </p:nvSpPr>
        <p:spPr>
          <a:xfrm>
            <a:off x="6992983" y="583474"/>
            <a:ext cx="2908663" cy="13411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CF8617-5B9F-4020-933E-62C84AF8EC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9812" y="696686"/>
            <a:ext cx="4988860" cy="533835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9EFFD26-4DA4-4065-8E53-82AF600D2EC4}"/>
              </a:ext>
            </a:extLst>
          </p:cNvPr>
          <p:cNvSpPr txBox="1"/>
          <p:nvPr/>
        </p:nvSpPr>
        <p:spPr>
          <a:xfrm>
            <a:off x="6017623" y="2717074"/>
            <a:ext cx="58272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Now, Let’s hot seat our questions</a:t>
            </a:r>
            <a:r>
              <a:rPr lang="en-GB" sz="2800" dirty="0"/>
              <a:t>!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5FEA9E2-E318-4930-9EE1-76EF0BFA65A4}"/>
              </a:ext>
            </a:extLst>
          </p:cNvPr>
          <p:cNvSpPr txBox="1"/>
          <p:nvPr/>
        </p:nvSpPr>
        <p:spPr>
          <a:xfrm>
            <a:off x="7175862" y="853440"/>
            <a:ext cx="24961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Hot Seating</a:t>
            </a:r>
          </a:p>
        </p:txBody>
      </p:sp>
    </p:spTree>
    <p:extLst>
      <p:ext uri="{BB962C8B-B14F-4D97-AF65-F5344CB8AC3E}">
        <p14:creationId xmlns:p14="http://schemas.microsoft.com/office/powerpoint/2010/main" val="30223289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8A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C95CAA9B-A9C5-4057-862C-BD36FA3E46FC}"/>
              </a:ext>
            </a:extLst>
          </p:cNvPr>
          <p:cNvSpPr/>
          <p:nvPr/>
        </p:nvSpPr>
        <p:spPr>
          <a:xfrm>
            <a:off x="2682240" y="426720"/>
            <a:ext cx="6653349" cy="12192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5256026-2020-451A-AAFA-F8D32A990541}"/>
              </a:ext>
            </a:extLst>
          </p:cNvPr>
          <p:cNvSpPr txBox="1"/>
          <p:nvPr/>
        </p:nvSpPr>
        <p:spPr>
          <a:xfrm flipH="1">
            <a:off x="2887979" y="748937"/>
            <a:ext cx="64160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The Promise – Diary Entry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E2F58ED-FE79-4DB8-9B7E-27CED9F37D77}"/>
              </a:ext>
            </a:extLst>
          </p:cNvPr>
          <p:cNvSpPr txBox="1"/>
          <p:nvPr/>
        </p:nvSpPr>
        <p:spPr>
          <a:xfrm>
            <a:off x="452845" y="2046514"/>
            <a:ext cx="10919977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We are going to turn the answers from the girl during our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hot seating into a short diary entry.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How does the girl feel having made her promise and what is she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hoping for?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What might the benefits be?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What might she be concerned about?</a:t>
            </a:r>
          </a:p>
        </p:txBody>
      </p:sp>
    </p:spTree>
    <p:extLst>
      <p:ext uri="{BB962C8B-B14F-4D97-AF65-F5344CB8AC3E}">
        <p14:creationId xmlns:p14="http://schemas.microsoft.com/office/powerpoint/2010/main" val="32975659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B1DB369-8209-4AEF-8EFA-C74AC4D50DB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B775A10-4B1A-4F07-8D0A-C97E205177AB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FDD37972-7648-408B-8647-F22A05D33B0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268</Words>
  <Application>Microsoft Office PowerPoint</Application>
  <PresentationFormat>Widescreen</PresentationFormat>
  <Paragraphs>42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Our growing future   The Promise By: Nicola Davies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Our growing future   The Promise By: Nicola Davies</dc:title>
  <dc:creator>Celliers, Grant (Business Development Executive)</dc:creator>
  <cp:lastModifiedBy>Tatum Celliers</cp:lastModifiedBy>
  <cp:revision>23</cp:revision>
  <dcterms:created xsi:type="dcterms:W3CDTF">2021-08-23T11:27:08Z</dcterms:created>
  <dcterms:modified xsi:type="dcterms:W3CDTF">2021-09-03T16:25:10Z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