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653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298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779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36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1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07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1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344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0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26E00-B4CD-47CF-888F-168F109D30F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DBEEB-EE09-4FFB-9BC2-15C4B93AFC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193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Maths- 12.06.20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3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onverting Metric Units | Converting metric units, Measurement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80" y="365125"/>
            <a:ext cx="8011234" cy="592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2256" y="33292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7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7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Year 6 Measurement Poster | Teaching Res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4252651" cy="614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etric Length Conversion with Poster (With images) | Math method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847" y="1214652"/>
            <a:ext cx="4981978" cy="3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860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AB12613-2E5E-41F7-8F19-81AFE895FF07}"/>
</file>

<file path=customXml/itemProps2.xml><?xml version="1.0" encoding="utf-8"?>
<ds:datastoreItem xmlns:ds="http://schemas.openxmlformats.org/officeDocument/2006/customXml" ds:itemID="{4FF05CBD-5A19-4A0E-958E-18C0A72992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1E4FD5-6B7D-49D3-BD8B-DC6BEED25386}">
  <ds:schemaRefs>
    <ds:schemaRef ds:uri="http://schemas.microsoft.com/office/2006/metadata/properties"/>
    <ds:schemaRef ds:uri="b35d852d-e68f-4799-b1d8-e0dc4642f4be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1287378b-fa1e-4e4c-a4fc-4ccf83d67a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Maths- 12.06.20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Taiyibha Ahmed</dc:creator>
  <cp:lastModifiedBy>Taiyibha Ahmed</cp:lastModifiedBy>
  <cp:revision>1</cp:revision>
  <dcterms:created xsi:type="dcterms:W3CDTF">2020-06-05T15:21:01Z</dcterms:created>
  <dcterms:modified xsi:type="dcterms:W3CDTF">2020-06-05T15:21:58Z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3110300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