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-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BB2D33C2-D826-496C-B7DD-FD1DC5871C02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0B13FFFD-8E5D-4FA4-AA59-33D2922BA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82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33C2-D826-496C-B7DD-FD1DC5871C02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FFFD-8E5D-4FA4-AA59-33D2922BA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391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33C2-D826-496C-B7DD-FD1DC5871C02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FFFD-8E5D-4FA4-AA59-33D2922BA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36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33C2-D826-496C-B7DD-FD1DC5871C02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FFFD-8E5D-4FA4-AA59-33D2922BA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033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33C2-D826-496C-B7DD-FD1DC5871C02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FFFD-8E5D-4FA4-AA59-33D2922BA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285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33C2-D826-496C-B7DD-FD1DC5871C02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FFFD-8E5D-4FA4-AA59-33D2922BA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353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33C2-D826-496C-B7DD-FD1DC5871C02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FFFD-8E5D-4FA4-AA59-33D2922BA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414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33C2-D826-496C-B7DD-FD1DC5871C02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0B13FFFD-8E5D-4FA4-AA59-33D2922BA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600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BB2D33C2-D826-496C-B7DD-FD1DC5871C02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0B13FFFD-8E5D-4FA4-AA59-33D2922BA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6251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33C2-D826-496C-B7DD-FD1DC5871C02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FFFD-8E5D-4FA4-AA59-33D2922BA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645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33C2-D826-496C-B7DD-FD1DC5871C02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FFFD-8E5D-4FA4-AA59-33D2922BA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585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BB2D33C2-D826-496C-B7DD-FD1DC5871C02}" type="datetimeFigureOut">
              <a:rPr lang="en-GB" smtClean="0"/>
              <a:t>13/12/2020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0B13FFFD-8E5D-4FA4-AA59-33D2922BA4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452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2AC46-BAF8-4AE0-8E79-7F4D24FD68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1069" y="-2072124"/>
            <a:ext cx="10782300" cy="3352800"/>
          </a:xfrm>
        </p:spPr>
        <p:txBody>
          <a:bodyPr/>
          <a:lstStyle/>
          <a:p>
            <a:r>
              <a:rPr lang="en-GB" dirty="0"/>
              <a:t>Christmas Craft Time!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5F6439-98B3-4715-83B0-76D87F176F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2B06C5-9CE7-4AF9-8996-E9F747000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12" y="1156683"/>
            <a:ext cx="4133745" cy="50935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6118D96-00C8-4670-812E-C3136A077B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88716" y="620111"/>
            <a:ext cx="5093557" cy="616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887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2AC46-BAF8-4AE0-8E79-7F4D24FD68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1069" y="-2072124"/>
            <a:ext cx="10782300" cy="3352800"/>
          </a:xfrm>
        </p:spPr>
        <p:txBody>
          <a:bodyPr/>
          <a:lstStyle/>
          <a:p>
            <a:r>
              <a:rPr lang="en-GB" dirty="0"/>
              <a:t>Christmas Craft Time!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6118D96-00C8-4670-812E-C3136A077B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5988716" y="620111"/>
            <a:ext cx="5093557" cy="61667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3E9AC9-8D97-426A-B204-C88FDEEFD84F}"/>
              </a:ext>
            </a:extLst>
          </p:cNvPr>
          <p:cNvSpPr txBox="1"/>
          <p:nvPr/>
        </p:nvSpPr>
        <p:spPr>
          <a:xfrm>
            <a:off x="294564" y="1305342"/>
            <a:ext cx="463524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</a:rPr>
              <a:t>We are going to make some amazing angel Christmas Cards for your families!</a:t>
            </a:r>
          </a:p>
        </p:txBody>
      </p:sp>
    </p:spTree>
    <p:extLst>
      <p:ext uri="{BB962C8B-B14F-4D97-AF65-F5344CB8AC3E}">
        <p14:creationId xmlns:p14="http://schemas.microsoft.com/office/powerpoint/2010/main" val="2614364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2AC46-BAF8-4AE0-8E79-7F4D24FD68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1069" y="-2072124"/>
            <a:ext cx="10782300" cy="3352800"/>
          </a:xfrm>
        </p:spPr>
        <p:txBody>
          <a:bodyPr/>
          <a:lstStyle/>
          <a:p>
            <a:r>
              <a:rPr lang="en-GB" dirty="0"/>
              <a:t>Christmas Craft Time!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5F6439-98B3-4715-83B0-76D87F176F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2B06C5-9CE7-4AF9-8996-E9F747000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12" y="1156683"/>
            <a:ext cx="4133745" cy="509355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6B0F635-E97B-40C7-9320-9363B4735F2F}"/>
              </a:ext>
            </a:extLst>
          </p:cNvPr>
          <p:cNvSpPr txBox="1"/>
          <p:nvPr/>
        </p:nvSpPr>
        <p:spPr>
          <a:xfrm>
            <a:off x="5327374" y="1381539"/>
            <a:ext cx="586408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</a:rPr>
              <a:t>We are going to make some amazing Christmas trees!</a:t>
            </a:r>
          </a:p>
        </p:txBody>
      </p:sp>
    </p:spTree>
    <p:extLst>
      <p:ext uri="{BB962C8B-B14F-4D97-AF65-F5344CB8AC3E}">
        <p14:creationId xmlns:p14="http://schemas.microsoft.com/office/powerpoint/2010/main" val="12049716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2AC46-BAF8-4AE0-8E79-7F4D24FD68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1069" y="-2072124"/>
            <a:ext cx="10782300" cy="3352800"/>
          </a:xfrm>
        </p:spPr>
        <p:txBody>
          <a:bodyPr/>
          <a:lstStyle/>
          <a:p>
            <a:r>
              <a:rPr lang="en-GB" dirty="0"/>
              <a:t>If you are self-isolating…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5F6439-98B3-4715-83B0-76D87F176F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2B06C5-9CE7-4AF9-8996-E9F747000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12" y="1156683"/>
            <a:ext cx="4133745" cy="509355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6B0F635-E97B-40C7-9320-9363B4735F2F}"/>
              </a:ext>
            </a:extLst>
          </p:cNvPr>
          <p:cNvSpPr txBox="1"/>
          <p:nvPr/>
        </p:nvSpPr>
        <p:spPr>
          <a:xfrm>
            <a:off x="5327374" y="1381539"/>
            <a:ext cx="586408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</a:rPr>
              <a:t>If you are self-isolating you can try making a tree or angel!</a:t>
            </a:r>
          </a:p>
          <a:p>
            <a:endParaRPr lang="en-GB" sz="4400" dirty="0">
              <a:solidFill>
                <a:schemeClr val="bg1"/>
              </a:solidFill>
            </a:endParaRPr>
          </a:p>
          <a:p>
            <a:r>
              <a:rPr lang="en-GB" sz="4400" dirty="0">
                <a:solidFill>
                  <a:schemeClr val="bg1"/>
                </a:solidFill>
              </a:rPr>
              <a:t>Use whatever you have at home to make a beautiful </a:t>
            </a:r>
            <a:r>
              <a:rPr lang="en-GB" sz="4400">
                <a:solidFill>
                  <a:schemeClr val="bg1"/>
                </a:solidFill>
              </a:rPr>
              <a:t>festive creation!</a:t>
            </a:r>
          </a:p>
        </p:txBody>
      </p:sp>
    </p:spTree>
    <p:extLst>
      <p:ext uri="{BB962C8B-B14F-4D97-AF65-F5344CB8AC3E}">
        <p14:creationId xmlns:p14="http://schemas.microsoft.com/office/powerpoint/2010/main" val="354480793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71101"/>
      </a:dk2>
      <a:lt2>
        <a:srgbClr val="E7E8E2"/>
      </a:lt2>
      <a:accent1>
        <a:srgbClr val="A6B727"/>
      </a:accent1>
      <a:accent2>
        <a:srgbClr val="F04304"/>
      </a:accent2>
      <a:accent3>
        <a:srgbClr val="EF8606"/>
      </a:accent3>
      <a:accent4>
        <a:srgbClr val="F2C100"/>
      </a:accent4>
      <a:accent5>
        <a:srgbClr val="A65001"/>
      </a:accent5>
      <a:accent6>
        <a:srgbClr val="BA9585"/>
      </a:accent6>
      <a:hlink>
        <a:srgbClr val="00B0F0"/>
      </a:hlink>
      <a:folHlink>
        <a:srgbClr val="7F7F7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A8A2BB7-7C5E-4EB2-B1F1-CFFF0F57E7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5</TotalTime>
  <Words>67</Words>
  <Application>Microsoft Office PowerPoint</Application>
  <PresentationFormat>Widescreen</PresentationFormat>
  <Paragraphs>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 Light</vt:lpstr>
      <vt:lpstr>Metropolitan</vt:lpstr>
      <vt:lpstr>Christmas Craft Time!</vt:lpstr>
      <vt:lpstr>Christmas Craft Time!</vt:lpstr>
      <vt:lpstr>Christmas Craft Time!</vt:lpstr>
      <vt:lpstr>If you are self-isolating…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Christmas Craft Time!</dc:title>
  <dc:creator>alice watton</dc:creator>
  <cp:lastModifiedBy>alice watton</cp:lastModifiedBy>
  <cp:revision>2</cp:revision>
  <dcterms:created xsi:type="dcterms:W3CDTF">2020-12-13T15:50:31Z</dcterms:created>
  <dcterms:modified xsi:type="dcterms:W3CDTF">2020-12-13T15:56:10Z</dcterms:modified>
</cp:coreProperties>
</file>