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0" r:id="rId4"/>
    <p:sldId id="262" r:id="rId5"/>
    <p:sldId id="257" r:id="rId6"/>
    <p:sldId id="263" r:id="rId7"/>
    <p:sldId id="264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>
        <p:scale>
          <a:sx n="50" d="100"/>
          <a:sy n="50" d="100"/>
        </p:scale>
        <p:origin x="36" y="9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3670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82175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7349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1076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29109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1030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802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61633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846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6000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32408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7F4E18-78B4-48C8-9182-D6AFA6FDF9F2}" type="datetimeFigureOut">
              <a:rPr lang="en-GB" smtClean="0"/>
              <a:t>09/10/2020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9639CD-6843-4920-9938-70DC0521821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098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S5FCdx7Dn0o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unk_rock" TargetMode="External"/><Relationship Id="rId2" Type="http://schemas.openxmlformats.org/officeDocument/2006/relationships/hyperlink" Target="https://en.wikipedia.org/wiki/Jamaic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s://en.wikipedia.org/wiki/The_Selecter" TargetMode="External"/><Relationship Id="rId7" Type="http://schemas.openxmlformats.org/officeDocument/2006/relationships/hyperlink" Target="https://en.wikipedia.org/wiki/Multiracial_people" TargetMode="External"/><Relationship Id="rId2" Type="http://schemas.openxmlformats.org/officeDocument/2006/relationships/hyperlink" Target="https://en.wikipedia.org/wiki/The_Special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en.wikipedia.org/wiki/White_people" TargetMode="External"/><Relationship Id="rId5" Type="http://schemas.openxmlformats.org/officeDocument/2006/relationships/hyperlink" Target="https://en.wikipedia.org/wiki/Black_people" TargetMode="External"/><Relationship Id="rId4" Type="http://schemas.openxmlformats.org/officeDocument/2006/relationships/hyperlink" Target="https://en.wikipedia.org/wiki/The_Beat_(British_band)" TargetMode="External"/><Relationship Id="rId9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sZmWGJDsBWs" TargetMode="External"/><Relationship Id="rId2" Type="http://schemas.openxmlformats.org/officeDocument/2006/relationships/hyperlink" Target="https://www.youtube.com/watch?v=cntvEDbagAw&amp;list=PLrQbejEuqapMW-spfy_4TELOsZFJnGLQ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q1OVYFNUZT8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42" y="339"/>
            <a:ext cx="10515600" cy="1325563"/>
          </a:xfrm>
        </p:spPr>
        <p:txBody>
          <a:bodyPr/>
          <a:lstStyle/>
          <a:p>
            <a:r>
              <a:rPr lang="en-GB" dirty="0" smtClean="0"/>
              <a:t>Reggae Music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742" y="937815"/>
            <a:ext cx="6067097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 smtClean="0"/>
              <a:t>This music of from the Caribbean  - let’s find it on Google Earth</a:t>
            </a:r>
          </a:p>
          <a:p>
            <a:r>
              <a:rPr lang="en-GB" sz="1600" b="1" dirty="0" smtClean="0"/>
              <a:t>Artists include: </a:t>
            </a:r>
            <a:r>
              <a:rPr lang="en-GB" sz="1600" dirty="0" smtClean="0"/>
              <a:t>Bob Marley, Desmond Decker and many others</a:t>
            </a:r>
          </a:p>
          <a:p>
            <a:endParaRPr lang="en-GB" sz="1600" dirty="0"/>
          </a:p>
          <a:p>
            <a:r>
              <a:rPr lang="en-GB" sz="1600" dirty="0" smtClean="0"/>
              <a:t>Listen to “Buffalo Soldier” </a:t>
            </a:r>
            <a:r>
              <a:rPr lang="en-GB" sz="1600" dirty="0" smtClean="0">
                <a:hlinkClick r:id="rId2"/>
              </a:rPr>
              <a:t>https://www.youtube.com/watch?v=S5FCdx7Dn0o</a:t>
            </a:r>
            <a:endParaRPr lang="en-GB" sz="1600" dirty="0"/>
          </a:p>
          <a:p>
            <a:endParaRPr lang="en-GB" sz="1600" dirty="0"/>
          </a:p>
        </p:txBody>
      </p:sp>
      <p:sp>
        <p:nvSpPr>
          <p:cNvPr id="4" name="AutoShape 2" descr="Bob Marley's heartbreaking final words to his son as he lost his battle  against cancer - Mirror Online"/>
          <p:cNvSpPr>
            <a:spLocks noChangeAspect="1" noChangeArrowheads="1"/>
          </p:cNvSpPr>
          <p:nvPr/>
        </p:nvSpPr>
        <p:spPr bwMode="auto">
          <a:xfrm>
            <a:off x="838200" y="-1643761"/>
            <a:ext cx="113411" cy="1134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2" name="Picture 4" descr="Bob Marley's heartbreaking final words to his son as he lost his battle  against cancer - Mirror Onlin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23900" y="0"/>
            <a:ext cx="4252912" cy="4252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6" descr="REGGAE REGGAE | Dixon Agency"/>
          <p:cNvSpPr>
            <a:spLocks noChangeAspect="1" noChangeArrowheads="1"/>
          </p:cNvSpPr>
          <p:nvPr/>
        </p:nvSpPr>
        <p:spPr bwMode="auto">
          <a:xfrm>
            <a:off x="6905297" y="4901066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056" name="Picture 8" descr="REGGAE REGGAE | Dixon Agenc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193" y="3318583"/>
            <a:ext cx="5631612" cy="3164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Truly Apparent - Reggae band. Sheffield. | Sharrow festival … | Flickr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574187"/>
            <a:ext cx="6413193" cy="4283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19202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0515600" cy="1325563"/>
          </a:xfrm>
        </p:spPr>
        <p:txBody>
          <a:bodyPr/>
          <a:lstStyle/>
          <a:p>
            <a:r>
              <a:rPr lang="en-GB" dirty="0" smtClean="0"/>
              <a:t>Punk Rock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998991"/>
            <a:ext cx="51435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 smtClean="0"/>
              <a:t>Punk Rock is a type of music from the 1970s which is usually fast, short and quite aggressive sounding.</a:t>
            </a:r>
          </a:p>
          <a:p>
            <a:pPr marL="0" indent="0">
              <a:buNone/>
            </a:pPr>
            <a:endParaRPr lang="en-GB" sz="1600" dirty="0" smtClean="0"/>
          </a:p>
          <a:p>
            <a:pPr marL="0" indent="0">
              <a:buNone/>
            </a:pPr>
            <a:r>
              <a:rPr lang="en-GB" sz="1600" b="1" dirty="0" smtClean="0"/>
              <a:t>Punk </a:t>
            </a:r>
            <a:r>
              <a:rPr lang="en-GB" sz="1600" dirty="0" smtClean="0"/>
              <a:t>banks include, The Clash, The Adverts and many more.</a:t>
            </a:r>
          </a:p>
          <a:p>
            <a:pPr marL="0" indent="0">
              <a:buNone/>
            </a:pPr>
            <a:r>
              <a:rPr lang="en-GB" sz="1600" dirty="0" smtClean="0"/>
              <a:t>https://www.youtube.com/watch?v=EfK-WX2pa8c</a:t>
            </a:r>
          </a:p>
          <a:p>
            <a:endParaRPr lang="en-GB" sz="1600" dirty="0"/>
          </a:p>
        </p:txBody>
      </p:sp>
      <p:pic>
        <p:nvPicPr>
          <p:cNvPr id="3074" name="Picture 2" descr="Let the good times roll at Punk Rock Bowling - Las Vegas Magaz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67363"/>
            <a:ext cx="4294414" cy="3481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The History and Evolution of Punk Rock Music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9944" y="75602"/>
            <a:ext cx="6662056" cy="49960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AutoShape 6" descr="The Clash on Spotify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5" name="AutoShape 8" descr="The Clash on Spotify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082" name="Picture 10" descr="Music: Mick Jones: 'Ex Libris' | Punknews.or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7097" y="3717586"/>
            <a:ext cx="4288971" cy="2859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7188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Race, class and black rebellion in Britain, 1976-1981 – New Historical  Expres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81500" cy="2628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When Brixton went up in flames | London | The Guardia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1500" y="-38100"/>
            <a:ext cx="7810500" cy="410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Pin on Hiphap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381249"/>
            <a:ext cx="7239000" cy="4476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Race, class and black rebellion in Britain, 1976-1981 – New Historical  Express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7000" y="3105149"/>
            <a:ext cx="5715000" cy="37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3654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825625"/>
            <a:ext cx="4287253" cy="4351338"/>
          </a:xfrm>
        </p:spPr>
        <p:txBody>
          <a:bodyPr>
            <a:noAutofit/>
          </a:bodyPr>
          <a:lstStyle/>
          <a:p>
            <a:r>
              <a:rPr lang="en-GB" sz="3200" b="1" dirty="0"/>
              <a:t>Two-tone</a:t>
            </a:r>
            <a:r>
              <a:rPr lang="en-GB" sz="3200" dirty="0"/>
              <a:t> or </a:t>
            </a:r>
            <a:r>
              <a:rPr lang="en-GB" sz="3200" b="1" dirty="0"/>
              <a:t>2 tone</a:t>
            </a:r>
            <a:r>
              <a:rPr lang="en-GB" sz="3200" dirty="0"/>
              <a:t> is a genre of British popular music of the early 1980s that fused traditional </a:t>
            </a:r>
            <a:r>
              <a:rPr lang="en-GB" sz="3200" dirty="0">
                <a:hlinkClick r:id="rId2" tooltip="Jamaica"/>
              </a:rPr>
              <a:t>Jamaican</a:t>
            </a:r>
            <a:r>
              <a:rPr lang="en-GB" sz="3200" dirty="0"/>
              <a:t> </a:t>
            </a:r>
            <a:r>
              <a:rPr lang="en-GB" sz="3200" dirty="0" smtClean="0"/>
              <a:t>music </a:t>
            </a:r>
            <a:r>
              <a:rPr lang="en-GB" sz="3200" dirty="0"/>
              <a:t>with elements of </a:t>
            </a:r>
            <a:r>
              <a:rPr lang="en-GB" sz="3200" dirty="0">
                <a:hlinkClick r:id="rId3" tooltip="Punk rock"/>
              </a:rPr>
              <a:t>punk </a:t>
            </a:r>
            <a:r>
              <a:rPr lang="en-GB" sz="3200" dirty="0" smtClean="0">
                <a:hlinkClick r:id="rId3" tooltip="Punk rock"/>
              </a:rPr>
              <a:t>rock</a:t>
            </a:r>
            <a:r>
              <a:rPr lang="en-GB" sz="3200" dirty="0" smtClean="0"/>
              <a:t>. </a:t>
            </a:r>
          </a:p>
          <a:p>
            <a:endParaRPr lang="en-GB" sz="3200" dirty="0"/>
          </a:p>
          <a:p>
            <a:r>
              <a:rPr lang="en-GB" sz="3200" dirty="0" smtClean="0"/>
              <a:t>It originated in Coventry in the UK</a:t>
            </a:r>
          </a:p>
          <a:p>
            <a:endParaRPr lang="en-GB" sz="3200" dirty="0"/>
          </a:p>
        </p:txBody>
      </p:sp>
      <p:sp>
        <p:nvSpPr>
          <p:cNvPr id="4" name="AutoShape 2" descr="2 Tone All Ska's - Esquires"/>
          <p:cNvSpPr>
            <a:spLocks noChangeAspect="1" noChangeArrowheads="1"/>
          </p:cNvSpPr>
          <p:nvPr/>
        </p:nvSpPr>
        <p:spPr bwMode="auto">
          <a:xfrm>
            <a:off x="5032375" y="2342064"/>
            <a:ext cx="177769" cy="177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b="1"/>
          </a:p>
        </p:txBody>
      </p:sp>
      <p:pic>
        <p:nvPicPr>
          <p:cNvPr id="4100" name="Picture 4" descr="2 Tone All Ska's - Esquir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3470" y="365125"/>
            <a:ext cx="2844298" cy="2844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Label of love: 2 Tone Records | The Specials | The Guardian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6775" y="3481137"/>
            <a:ext cx="4238625" cy="2543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64900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724" y="873125"/>
            <a:ext cx="413385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400" dirty="0" smtClean="0"/>
              <a:t>Bands included </a:t>
            </a:r>
            <a:r>
              <a:rPr lang="en-GB" sz="2400" dirty="0" smtClean="0">
                <a:hlinkClick r:id="rId2" tooltip="The Specials"/>
              </a:rPr>
              <a:t>The Specials</a:t>
            </a:r>
            <a:r>
              <a:rPr lang="en-GB" sz="2400" dirty="0" smtClean="0"/>
              <a:t>, </a:t>
            </a:r>
            <a:r>
              <a:rPr lang="en-GB" sz="2400" dirty="0" smtClean="0">
                <a:hlinkClick r:id="rId3" tooltip="The Selecter"/>
              </a:rPr>
              <a:t>The </a:t>
            </a:r>
            <a:r>
              <a:rPr lang="en-GB" sz="2400" dirty="0" err="1" smtClean="0">
                <a:hlinkClick r:id="rId3" tooltip="The Selecter"/>
              </a:rPr>
              <a:t>Selecter</a:t>
            </a:r>
            <a:r>
              <a:rPr lang="en-GB" sz="2400" dirty="0" smtClean="0"/>
              <a:t>, and </a:t>
            </a:r>
            <a:r>
              <a:rPr lang="en-GB" sz="2400" dirty="0" smtClean="0">
                <a:hlinkClick r:id="rId4" tooltip="The Beat (British band)"/>
              </a:rPr>
              <a:t>The Beat</a:t>
            </a:r>
            <a:r>
              <a:rPr lang="en-GB" sz="2400" dirty="0" smtClean="0"/>
              <a:t> featured a mix of </a:t>
            </a:r>
            <a:r>
              <a:rPr lang="en-GB" sz="2400" dirty="0" smtClean="0">
                <a:hlinkClick r:id="rId5" tooltip="Black people"/>
              </a:rPr>
              <a:t>black</a:t>
            </a:r>
            <a:r>
              <a:rPr lang="en-GB" sz="2400" dirty="0" smtClean="0"/>
              <a:t>, </a:t>
            </a:r>
            <a:r>
              <a:rPr lang="en-GB" sz="2400" dirty="0" smtClean="0">
                <a:hlinkClick r:id="rId6" tooltip="White people"/>
              </a:rPr>
              <a:t>white</a:t>
            </a:r>
            <a:r>
              <a:rPr lang="en-GB" sz="2400" dirty="0" smtClean="0"/>
              <a:t>, and </a:t>
            </a:r>
            <a:r>
              <a:rPr lang="en-GB" sz="2400" dirty="0" smtClean="0">
                <a:hlinkClick r:id="rId7" tooltip="Multiracial people"/>
              </a:rPr>
              <a:t>multiracial people</a:t>
            </a:r>
            <a:r>
              <a:rPr lang="en-GB" sz="2400" dirty="0" smtClean="0"/>
              <a:t>.</a:t>
            </a:r>
          </a:p>
        </p:txBody>
      </p:sp>
      <p:pic>
        <p:nvPicPr>
          <p:cNvPr id="5122" name="Picture 2" descr="The Specials - New Songs, Playlists &amp; Latest News - BBC Music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248" y="3572472"/>
            <a:ext cx="5130801" cy="288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The 100 greatest UK No 1s: No 2, The Specials – Ghost Town | The Specials |  The Guardian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3049" y="1266231"/>
            <a:ext cx="6149975" cy="4612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6338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1600" dirty="0" smtClean="0">
                <a:hlinkClick r:id="rId2"/>
              </a:rPr>
              <a:t>The Specials:  https://www.youtube.com/watch?v=cntvEDbagAw&amp;list=PLrQbejEuqapMW-spfy_4TELOsZFJnGLQa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dirty="0" smtClean="0"/>
              <a:t>The Selector </a:t>
            </a:r>
            <a:r>
              <a:rPr lang="en-GB" sz="1600" dirty="0" smtClean="0">
                <a:hlinkClick r:id="rId3"/>
              </a:rPr>
              <a:t>https://www.youtube.com/watch?v=sZmWGJDsBWs</a:t>
            </a:r>
            <a:endParaRPr lang="en-GB" sz="1600" dirty="0" smtClean="0"/>
          </a:p>
          <a:p>
            <a:endParaRPr lang="en-GB" sz="1600" dirty="0"/>
          </a:p>
          <a:p>
            <a:r>
              <a:rPr lang="en-GB" sz="1600" dirty="0" smtClean="0"/>
              <a:t>The Beat </a:t>
            </a:r>
            <a:r>
              <a:rPr lang="en-GB" sz="1600" dirty="0" smtClean="0">
                <a:hlinkClick r:id="rId4"/>
              </a:rPr>
              <a:t>https://www.youtube.com/watch?v=q1OVYFNUZT8</a:t>
            </a:r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</p:txBody>
      </p:sp>
    </p:spTree>
    <p:extLst>
      <p:ext uri="{BB962C8B-B14F-4D97-AF65-F5344CB8AC3E}">
        <p14:creationId xmlns:p14="http://schemas.microsoft.com/office/powerpoint/2010/main" val="7358154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Chequers</a:t>
            </a:r>
            <a:endParaRPr lang="en-GB" dirty="0"/>
          </a:p>
        </p:txBody>
      </p:sp>
      <p:pic>
        <p:nvPicPr>
          <p:cNvPr id="6148" name="Picture 4" descr="Landing Designs 2 x SKA GUY Ska/2 Tone Music, Cool vinyl car, van decal  sticker: Amazon.co.uk: Car &amp; Motorbike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91456"/>
            <a:ext cx="3371850" cy="3381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2 Tone Records Interview: 40 Years of 2 Tone Records - Classic Pop Magazin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79675" y="3495674"/>
            <a:ext cx="3324225" cy="3362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Featured Content on Myspace | Ska music, Ska, Tones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8475" y="1491456"/>
            <a:ext cx="6096000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327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2" ma:contentTypeDescription="Create a new document." ma:contentTypeScope="" ma:versionID="c5ba1cee912d174a75ca8c55952b207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4916f9fd2904eb9fc8da3ab81abd5bd2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3" nillable="true" ma:displayName="Location" ma:internalName="MediaServiceLocation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EE9E300-115E-4815-94E3-30BC5888D92A}"/>
</file>

<file path=customXml/itemProps2.xml><?xml version="1.0" encoding="utf-8"?>
<ds:datastoreItem xmlns:ds="http://schemas.openxmlformats.org/officeDocument/2006/customXml" ds:itemID="{D24EDA0C-515C-4D85-8AF6-7BB25FF0E4BE}"/>
</file>

<file path=customXml/itemProps3.xml><?xml version="1.0" encoding="utf-8"?>
<ds:datastoreItem xmlns:ds="http://schemas.openxmlformats.org/officeDocument/2006/customXml" ds:itemID="{1C0E6504-E589-4D2D-A867-6E9953CBFC94}"/>
</file>

<file path=docProps/app.xml><?xml version="1.0" encoding="utf-8"?>
<Properties xmlns="http://schemas.openxmlformats.org/officeDocument/2006/extended-properties" xmlns:vt="http://schemas.openxmlformats.org/officeDocument/2006/docPropsVTypes">
  <TotalTime>110</TotalTime>
  <Words>97</Words>
  <Application>Microsoft Office PowerPoint</Application>
  <PresentationFormat>Widescreen</PresentationFormat>
  <Paragraphs>21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Reggae Music</vt:lpstr>
      <vt:lpstr>Punk Rock</vt:lpstr>
      <vt:lpstr>PowerPoint Presentation</vt:lpstr>
      <vt:lpstr>PowerPoint Presentation</vt:lpstr>
      <vt:lpstr>PowerPoint Presentation</vt:lpstr>
      <vt:lpstr>PowerPoint Presentation</vt:lpstr>
      <vt:lpstr>Chequers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Reggae Music</dc:title>
  <dc:creator>John Sutton</dc:creator>
  <cp:lastModifiedBy>John Sutton</cp:lastModifiedBy>
  <cp:revision>2</cp:revision>
  <dcterms:created xsi:type="dcterms:W3CDTF">2020-10-09T13:39:37Z</dcterms:created>
  <dcterms:modified xsi:type="dcterms:W3CDTF">2020-10-09T15:30:26Z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