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33"/>
    <p:restoredTop sz="94648"/>
  </p:normalViewPr>
  <p:slideViewPr>
    <p:cSldViewPr snapToGrid="0" snapToObjects="1">
      <p:cViewPr varScale="1">
        <p:scale>
          <a:sx n="73" d="100"/>
          <a:sy n="73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I know how to work well with a partner.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Dreams and goals.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7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44"/>
    </mc:Choice>
    <mc:Fallback>
      <p:transition spd="slow" advTm="10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0891"/>
            <a:ext cx="10515600" cy="108979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Sometimes, we cannot always achieve our goals on our own.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Sometimes we need to work with others to achieve our goals.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skills do we need to be able to work well with others?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Think, pair, share.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02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71"/>
    </mc:Choice>
    <mc:Fallback>
      <p:transition spd="slow" advTm="23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Mirroring activity.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0971"/>
            <a:ext cx="10515600" cy="4781006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Stand </a:t>
            </a:r>
            <a:r>
              <a:rPr lang="en-GB" dirty="0"/>
              <a:t>in a space opposite </a:t>
            </a:r>
            <a:r>
              <a:rPr lang="en-GB" dirty="0"/>
              <a:t>a</a:t>
            </a:r>
            <a:r>
              <a:rPr lang="en-GB" dirty="0" smtClean="0"/>
              <a:t> </a:t>
            </a:r>
            <a:r>
              <a:rPr lang="en-GB" dirty="0"/>
              <a:t>partner. One is the leader, the other the mirror. </a:t>
            </a:r>
            <a:r>
              <a:rPr lang="en-GB" dirty="0" smtClean="0"/>
              <a:t>Place your </a:t>
            </a:r>
            <a:r>
              <a:rPr lang="en-GB" dirty="0"/>
              <a:t>palms together. The leader </a:t>
            </a:r>
            <a:r>
              <a:rPr lang="en-GB" dirty="0" smtClean="0"/>
              <a:t>needs to move </a:t>
            </a:r>
            <a:r>
              <a:rPr lang="en-GB" dirty="0"/>
              <a:t>their hands and the mirror’s hands, still touching so they do exactly the same movements. </a:t>
            </a:r>
            <a:r>
              <a:rPr lang="en-GB" dirty="0" smtClean="0"/>
              <a:t>Then </a:t>
            </a:r>
            <a:r>
              <a:rPr lang="en-GB" dirty="0"/>
              <a:t>move </a:t>
            </a:r>
            <a:r>
              <a:rPr lang="en-GB" dirty="0" smtClean="0"/>
              <a:t>your </a:t>
            </a:r>
            <a:r>
              <a:rPr lang="en-GB" dirty="0"/>
              <a:t>hands apart with space between the palms and repeat the activity, the mirror has to follow the leader’s </a:t>
            </a:r>
            <a:r>
              <a:rPr lang="en-GB" dirty="0" smtClean="0"/>
              <a:t>palms as accurately as they can. After a minute or two, change </a:t>
            </a:r>
            <a:r>
              <a:rPr lang="en-GB" dirty="0"/>
              <a:t>roles with the leader becoming the mirror </a:t>
            </a:r>
            <a:r>
              <a:rPr lang="en-GB" dirty="0" smtClean="0"/>
              <a:t>and </a:t>
            </a:r>
            <a:r>
              <a:rPr lang="en-GB" dirty="0"/>
              <a:t>repeat the activity again.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r>
              <a:rPr lang="en-GB" dirty="0" smtClean="0"/>
              <a:t>How good were you at noticing your partner’s movements? </a:t>
            </a:r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15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18"/>
    </mc:Choice>
    <mc:Fallback>
      <p:transition spd="slow" advTm="63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Task: Collaborate to achieve your goals.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9166"/>
            <a:ext cx="10515600" cy="468779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Either with a friend (if you are at school) or family member (if you are at home), collaborate with them to design a welly that illustrates a goal you </a:t>
            </a:r>
            <a:r>
              <a:rPr lang="en-GB" i="1" dirty="0" smtClean="0"/>
              <a:t>both </a:t>
            </a:r>
            <a:r>
              <a:rPr lang="en-GB" dirty="0" smtClean="0"/>
              <a:t>share.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could be anything, here are some examples.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To feel more confident with remote learning. </a:t>
            </a:r>
          </a:p>
          <a:p>
            <a:pPr marL="0" indent="0">
              <a:buNone/>
            </a:pPr>
            <a:r>
              <a:rPr lang="en-GB" dirty="0" smtClean="0"/>
              <a:t>To get out every day to do some exercise.</a:t>
            </a:r>
          </a:p>
          <a:p>
            <a:pPr marL="0" indent="0">
              <a:buNone/>
            </a:pPr>
            <a:r>
              <a:rPr lang="en-GB" dirty="0" smtClean="0"/>
              <a:t>To read more frequently.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49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20"/>
    </mc:Choice>
    <mc:Fallback>
      <p:transition spd="slow" advTm="48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29410" y="705394"/>
            <a:ext cx="6024390" cy="547156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Remember to: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Listen to your partner’s ideas.</a:t>
            </a:r>
          </a:p>
          <a:p>
            <a:pPr marL="0" indent="0">
              <a:buNone/>
            </a:pPr>
            <a:r>
              <a:rPr lang="en-GB" dirty="0" smtClean="0"/>
              <a:t>Collaborate </a:t>
            </a:r>
          </a:p>
          <a:p>
            <a:pPr marL="0" indent="0">
              <a:buNone/>
            </a:pPr>
            <a:r>
              <a:rPr lang="en-GB" dirty="0" smtClean="0"/>
              <a:t>Respect each other’s ideas.</a:t>
            </a:r>
          </a:p>
          <a:p>
            <a:pPr marL="0" indent="0">
              <a:buNone/>
            </a:pPr>
            <a:r>
              <a:rPr lang="en-GB" dirty="0" smtClean="0"/>
              <a:t>Compromise when/if you don’t agree.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32941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3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37"/>
    </mc:Choice>
    <mc:Fallback>
      <p:transition spd="slow" advTm="38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257</Words>
  <Application>Microsoft Office PowerPoint</Application>
  <PresentationFormat>Widescreen</PresentationFormat>
  <Paragraphs>28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I know how to work well with a partner.</vt:lpstr>
      <vt:lpstr>Sometimes, we cannot always achieve our goals on our own. </vt:lpstr>
      <vt:lpstr>Mirroring activity.</vt:lpstr>
      <vt:lpstr>Task: Collaborate to achieve your goals.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14</cp:revision>
  <dcterms:created xsi:type="dcterms:W3CDTF">2018-08-01T14:47:16Z</dcterms:created>
  <dcterms:modified xsi:type="dcterms:W3CDTF">2021-01-14T16:53:32Z</dcterms:modified>
</cp:coreProperties>
</file>