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68" r:id="rId5"/>
    <p:sldId id="258" r:id="rId6"/>
    <p:sldId id="266" r:id="rId7"/>
    <p:sldId id="263" r:id="rId8"/>
    <p:sldId id="259" r:id="rId9"/>
    <p:sldId id="269" r:id="rId10"/>
    <p:sldId id="270" r:id="rId11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358173-172E-EE59-713E-47F68218FCF8}" v="84" dt="2022-03-03T10:14:07.522"/>
    <p1510:client id="{9C1D2F09-07A8-C52A-405A-670531ECFB2F}" v="5" dt="2022-03-12T17:13:13.918"/>
    <p1510:client id="{BD84776E-2CB4-7B8F-948F-D446AAFEBF00}" v="2" dt="2022-02-08T11:27:35.495"/>
  </p1510:revLst>
</p1510:revInfo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22" autoAdjust="0"/>
    <p:restoredTop sz="94599" autoAdjust="0"/>
  </p:normalViewPr>
  <p:slideViewPr>
    <p:cSldViewPr>
      <p:cViewPr varScale="1">
        <p:scale>
          <a:sx n="69" d="100"/>
          <a:sy n="69" d="100"/>
        </p:scale>
        <p:origin x="836" y="44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George" userId="S::sophie.george@binfieldschool.com::4f28b023-62da-4b6d-b7ef-1a072026c160" providerId="AD" clId="Web-{9C1D2F09-07A8-C52A-405A-670531ECFB2F}"/>
    <pc:docChg chg="modSld">
      <pc:chgData name="Sophie George" userId="S::sophie.george@binfieldschool.com::4f28b023-62da-4b6d-b7ef-1a072026c160" providerId="AD" clId="Web-{9C1D2F09-07A8-C52A-405A-670531ECFB2F}" dt="2022-03-12T17:13:12.168" v="3" actId="20577"/>
      <pc:docMkLst>
        <pc:docMk/>
      </pc:docMkLst>
      <pc:sldChg chg="modSp">
        <pc:chgData name="Sophie George" userId="S::sophie.george@binfieldschool.com::4f28b023-62da-4b6d-b7ef-1a072026c160" providerId="AD" clId="Web-{9C1D2F09-07A8-C52A-405A-670531ECFB2F}" dt="2022-03-12T17:13:12.168" v="3" actId="20577"/>
        <pc:sldMkLst>
          <pc:docMk/>
          <pc:sldMk cId="2656096607" sldId="268"/>
        </pc:sldMkLst>
        <pc:spChg chg="mod">
          <ac:chgData name="Sophie George" userId="S::sophie.george@binfieldschool.com::4f28b023-62da-4b6d-b7ef-1a072026c160" providerId="AD" clId="Web-{9C1D2F09-07A8-C52A-405A-670531ECFB2F}" dt="2022-03-12T17:13:12.168" v="3" actId="20577"/>
          <ac:spMkLst>
            <pc:docMk/>
            <pc:sldMk cId="2656096607" sldId="268"/>
            <ac:spMk id="2" creationId="{00000000-0000-0000-0000-000000000000}"/>
          </ac:spMkLst>
        </pc:spChg>
      </pc:sldChg>
    </pc:docChg>
  </pc:docChgLst>
  <pc:docChgLst>
    <pc:chgData name="Sophie George" userId="S::sophie.george@binfieldschool.com::4f28b023-62da-4b6d-b7ef-1a072026c160" providerId="AD" clId="Web-{BD84776E-2CB4-7B8F-948F-D446AAFEBF00}"/>
    <pc:docChg chg="delSld">
      <pc:chgData name="Sophie George" userId="S::sophie.george@binfieldschool.com::4f28b023-62da-4b6d-b7ef-1a072026c160" providerId="AD" clId="Web-{BD84776E-2CB4-7B8F-948F-D446AAFEBF00}" dt="2022-02-08T11:27:35.495" v="1"/>
      <pc:docMkLst>
        <pc:docMk/>
      </pc:docMkLst>
      <pc:sldChg chg="del">
        <pc:chgData name="Sophie George" userId="S::sophie.george@binfieldschool.com::4f28b023-62da-4b6d-b7ef-1a072026c160" providerId="AD" clId="Web-{BD84776E-2CB4-7B8F-948F-D446AAFEBF00}" dt="2022-02-08T11:27:35.495" v="1"/>
        <pc:sldMkLst>
          <pc:docMk/>
          <pc:sldMk cId="2359910323" sldId="258"/>
        </pc:sldMkLst>
      </pc:sldChg>
      <pc:sldChg chg="del">
        <pc:chgData name="Sophie George" userId="S::sophie.george@binfieldschool.com::4f28b023-62da-4b6d-b7ef-1a072026c160" providerId="AD" clId="Web-{BD84776E-2CB4-7B8F-948F-D446AAFEBF00}" dt="2022-02-08T11:27:34.152" v="0"/>
        <pc:sldMkLst>
          <pc:docMk/>
          <pc:sldMk cId="239850122" sldId="262"/>
        </pc:sldMkLst>
      </pc:sldChg>
    </pc:docChg>
  </pc:docChgLst>
  <pc:docChgLst>
    <pc:chgData name="Alice Watton" userId="S::alice.watton@binfieldschool.com::6069b4f6-8cea-49bf-a38a-e31e2340431d" providerId="AD" clId="Web-{23358173-172E-EE59-713E-47F68218FCF8}"/>
    <pc:docChg chg="modSld">
      <pc:chgData name="Alice Watton" userId="S::alice.watton@binfieldschool.com::6069b4f6-8cea-49bf-a38a-e31e2340431d" providerId="AD" clId="Web-{23358173-172E-EE59-713E-47F68218FCF8}" dt="2022-03-03T10:13:59.193" v="65" actId="20577"/>
      <pc:docMkLst>
        <pc:docMk/>
      </pc:docMkLst>
      <pc:sldChg chg="addSp delSp modSp">
        <pc:chgData name="Alice Watton" userId="S::alice.watton@binfieldschool.com::6069b4f6-8cea-49bf-a38a-e31e2340431d" providerId="AD" clId="Web-{23358173-172E-EE59-713E-47F68218FCF8}" dt="2022-03-03T09:31:58.417" v="38"/>
        <pc:sldMkLst>
          <pc:docMk/>
          <pc:sldMk cId="1920111014" sldId="256"/>
        </pc:sldMkLst>
        <pc:spChg chg="mod">
          <ac:chgData name="Alice Watton" userId="S::alice.watton@binfieldschool.com::6069b4f6-8cea-49bf-a38a-e31e2340431d" providerId="AD" clId="Web-{23358173-172E-EE59-713E-47F68218FCF8}" dt="2022-03-03T09:31:53.182" v="36" actId="14100"/>
          <ac:spMkLst>
            <pc:docMk/>
            <pc:sldMk cId="1920111014" sldId="256"/>
            <ac:spMk id="2" creationId="{00000000-0000-0000-0000-000000000000}"/>
          </ac:spMkLst>
        </pc:spChg>
        <pc:spChg chg="del">
          <ac:chgData name="Alice Watton" userId="S::alice.watton@binfieldschool.com::6069b4f6-8cea-49bf-a38a-e31e2340431d" providerId="AD" clId="Web-{23358173-172E-EE59-713E-47F68218FCF8}" dt="2022-03-03T09:31:56.745" v="37"/>
          <ac:spMkLst>
            <pc:docMk/>
            <pc:sldMk cId="1920111014" sldId="256"/>
            <ac:spMk id="3" creationId="{00000000-0000-0000-0000-000000000000}"/>
          </ac:spMkLst>
        </pc:spChg>
        <pc:spChg chg="add del mod">
          <ac:chgData name="Alice Watton" userId="S::alice.watton@binfieldschool.com::6069b4f6-8cea-49bf-a38a-e31e2340431d" providerId="AD" clId="Web-{23358173-172E-EE59-713E-47F68218FCF8}" dt="2022-03-03T09:31:58.417" v="38"/>
          <ac:spMkLst>
            <pc:docMk/>
            <pc:sldMk cId="1920111014" sldId="256"/>
            <ac:spMk id="5" creationId="{DCA12329-1EAC-48ED-B1F3-F49026E320CF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09:52:02.156" v="40" actId="20577"/>
        <pc:sldMkLst>
          <pc:docMk/>
          <pc:sldMk cId="186459488" sldId="262"/>
        </pc:sldMkLst>
        <pc:spChg chg="mod">
          <ac:chgData name="Alice Watton" userId="S::alice.watton@binfieldschool.com::6069b4f6-8cea-49bf-a38a-e31e2340431d" providerId="AD" clId="Web-{23358173-172E-EE59-713E-47F68218FCF8}" dt="2022-03-03T09:52:02.156" v="40" actId="20577"/>
          <ac:spMkLst>
            <pc:docMk/>
            <pc:sldMk cId="186459488" sldId="262"/>
            <ac:spMk id="7" creationId="{00000000-0000-0000-0000-000000000000}"/>
          </ac:spMkLst>
        </pc:spChg>
      </pc:sldChg>
      <pc:sldChg chg="modSp">
        <pc:chgData name="Alice Watton" userId="S::alice.watton@binfieldschool.com::6069b4f6-8cea-49bf-a38a-e31e2340431d" providerId="AD" clId="Web-{23358173-172E-EE59-713E-47F68218FCF8}" dt="2022-03-03T10:13:59.193" v="65" actId="20577"/>
        <pc:sldMkLst>
          <pc:docMk/>
          <pc:sldMk cId="590947383" sldId="263"/>
        </pc:sldMkLst>
        <pc:spChg chg="mod">
          <ac:chgData name="Alice Watton" userId="S::alice.watton@binfieldschool.com::6069b4f6-8cea-49bf-a38a-e31e2340431d" providerId="AD" clId="Web-{23358173-172E-EE59-713E-47F68218FCF8}" dt="2022-03-03T10:13:16.521" v="59" actId="1076"/>
          <ac:spMkLst>
            <pc:docMk/>
            <pc:sldMk cId="590947383" sldId="263"/>
            <ac:spMk id="3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9.193" v="65" actId="20577"/>
          <ac:spMkLst>
            <pc:docMk/>
            <pc:sldMk cId="590947383" sldId="263"/>
            <ac:spMk id="6" creationId="{00000000-0000-0000-0000-000000000000}"/>
          </ac:spMkLst>
        </pc:spChg>
        <pc:spChg chg="mod">
          <ac:chgData name="Alice Watton" userId="S::alice.watton@binfieldschool.com::6069b4f6-8cea-49bf-a38a-e31e2340431d" providerId="AD" clId="Web-{23358173-172E-EE59-713E-47F68218FCF8}" dt="2022-03-03T10:13:51.271" v="64" actId="20577"/>
          <ac:spMkLst>
            <pc:docMk/>
            <pc:sldMk cId="590947383" sldId="263"/>
            <ac:spMk id="9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12/03/2022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/>
              <a:t>Click to edit Master text styles</a:t>
            </a:r>
          </a:p>
          <a:p>
            <a:pPr lvl="1" rtl="0"/>
            <a:r>
              <a:rPr lang="en-GB" noProof="0" dirty="0"/>
              <a:t>Second level</a:t>
            </a:r>
          </a:p>
          <a:p>
            <a:pPr lvl="2" rtl="0"/>
            <a:r>
              <a:rPr lang="en-GB" noProof="0" dirty="0"/>
              <a:t>Third level</a:t>
            </a:r>
          </a:p>
          <a:p>
            <a:pPr lvl="3" rtl="0"/>
            <a:r>
              <a:rPr lang="en-GB" noProof="0" dirty="0"/>
              <a:t>Fourth level</a:t>
            </a:r>
          </a:p>
          <a:p>
            <a:pPr lvl="4" rtl="0"/>
            <a:r>
              <a:rPr lang="en-GB" noProof="0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12/03/2022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>
                <a:latin typeface="HfW cursive"/>
              </a:rPr>
              <a:t>Monday 14th  March 2022</a:t>
            </a:r>
            <a:br>
              <a:rPr lang="en-GB" b="1" u="sng" dirty="0">
                <a:latin typeface="HfW cursive" panose="00000500000000000000" pitchFamily="2" charset="0"/>
              </a:rPr>
            </a:br>
            <a:r>
              <a:rPr lang="en-GB" b="1" u="sng" dirty="0">
                <a:latin typeface="HfW cursive"/>
              </a:rPr>
              <a:t>LO: To plan, write and edit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HfW cursive" panose="00000500000000000000" pitchFamily="2" charset="0"/>
              </a:rPr>
              <a:t>C: News Report</a:t>
            </a:r>
          </a:p>
        </p:txBody>
      </p:sp>
    </p:spTree>
    <p:extLst>
      <p:ext uri="{BB962C8B-B14F-4D97-AF65-F5344CB8AC3E}">
        <p14:creationId xmlns:p14="http://schemas.microsoft.com/office/powerpoint/2010/main" val="265609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49796" y="692696"/>
            <a:ext cx="48965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Starter: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172" y="476672"/>
            <a:ext cx="4448520" cy="585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latin typeface="HfW cursive" panose="00000500000000000000" pitchFamily="2" charset="0"/>
              </a:rPr>
              <a:t>Look at your knowledge organiser. What is the first thing we need to write?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9956" y="1340768"/>
            <a:ext cx="7733755" cy="5309252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4978288" y="2564904"/>
            <a:ext cx="2160240" cy="576064"/>
          </a:xfrm>
          <a:prstGeom prst="ellipse">
            <a:avLst/>
          </a:prstGeom>
          <a:noFill/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62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261764" y="260648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What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710036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Where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158308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When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894612" y="295501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Who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10558908" y="300762"/>
            <a:ext cx="136815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How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05780" y="2204864"/>
            <a:ext cx="1123324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On Monday 29</a:t>
            </a:r>
            <a:r>
              <a:rPr lang="en-GB" b="1" baseline="30000" dirty="0">
                <a:latin typeface="HfW cursive" panose="00000500000000000000" pitchFamily="2" charset="0"/>
              </a:rPr>
              <a:t>th</a:t>
            </a:r>
            <a:r>
              <a:rPr lang="en-GB" b="1" dirty="0">
                <a:latin typeface="HfW cursive" panose="00000500000000000000" pitchFamily="2" charset="0"/>
              </a:rPr>
              <a:t> February, residents of Warfield, Bracknell awoke to find . . .  </a:t>
            </a:r>
          </a:p>
        </p:txBody>
      </p:sp>
    </p:spTree>
    <p:extLst>
      <p:ext uri="{BB962C8B-B14F-4D97-AF65-F5344CB8AC3E}">
        <p14:creationId xmlns:p14="http://schemas.microsoft.com/office/powerpoint/2010/main" val="299592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765820" y="332656"/>
            <a:ext cx="10729192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Have a go at coming up with an introduction with  your partner.</a:t>
            </a:r>
          </a:p>
        </p:txBody>
      </p:sp>
      <p:pic>
        <p:nvPicPr>
          <p:cNvPr id="2" name="Picture 1" descr="Think Pair Share | slide holder for this common activity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1772816"/>
            <a:ext cx="5916149" cy="44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19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269876" y="692696"/>
            <a:ext cx="10297144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Now, it is your turn to write.</a:t>
            </a:r>
          </a:p>
          <a:p>
            <a:r>
              <a:rPr lang="en-GB" b="1" dirty="0">
                <a:latin typeface="HfW cursive" panose="00000500000000000000" pitchFamily="2" charset="0"/>
              </a:rPr>
              <a:t>Remember, only include the important details!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  <a:p>
            <a:endParaRPr lang="en-GB" b="1" dirty="0">
              <a:latin typeface="HfW cursive" panose="00000500000000000000" pitchFamily="2" charset="0"/>
            </a:endParaRPr>
          </a:p>
        </p:txBody>
      </p:sp>
      <p:pic>
        <p:nvPicPr>
          <p:cNvPr id="2" name="Picture 1" descr="5 Questions to Ask Before Designing a Brochure - Jayce-o-Yest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459" y="2708920"/>
            <a:ext cx="8521363" cy="2250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1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61764" y="260648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latin typeface="HfW cursive" panose="00000500000000000000" pitchFamily="2" charset="0"/>
              </a:rPr>
              <a:t>EDITING TIME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33772" y="1196752"/>
            <a:ext cx="11593288" cy="72008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HfW cursive" panose="00000500000000000000" pitchFamily="2" charset="0"/>
              </a:rPr>
              <a:t>Check through your work carefully! 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r>
              <a:rPr lang="en-GB" b="1" dirty="0">
                <a:latin typeface="HfW cursive" panose="00000500000000000000" pitchFamily="2" charset="0"/>
              </a:rPr>
              <a:t>Have you included capital letters?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r>
              <a:rPr lang="en-GB" b="1" dirty="0">
                <a:latin typeface="HfW cursive" panose="00000500000000000000" pitchFamily="2" charset="0"/>
              </a:rPr>
              <a:t>Have you included full stops?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r>
              <a:rPr lang="en-GB" b="1" dirty="0">
                <a:latin typeface="HfW cursive" panose="00000500000000000000" pitchFamily="2" charset="0"/>
              </a:rPr>
              <a:t>Have you included commas after fronted adverbials?</a:t>
            </a:r>
          </a:p>
          <a:p>
            <a:endParaRPr lang="en-GB" b="1" dirty="0">
              <a:latin typeface="HfW cursive" panose="00000500000000000000" pitchFamily="2" charset="0"/>
            </a:endParaRPr>
          </a:p>
          <a:p>
            <a:r>
              <a:rPr lang="en-GB" b="1" dirty="0">
                <a:latin typeface="HfW cursive" panose="00000500000000000000" pitchFamily="2" charset="0"/>
              </a:rPr>
              <a:t>Do you need to check any spellings?</a:t>
            </a:r>
          </a:p>
        </p:txBody>
      </p:sp>
    </p:spTree>
    <p:extLst>
      <p:ext uri="{BB962C8B-B14F-4D97-AF65-F5344CB8AC3E}">
        <p14:creationId xmlns:p14="http://schemas.microsoft.com/office/powerpoint/2010/main" val="215318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4C8C0B3-7AAD-4039-B056-932285F3140E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03BAA8C-77B9-4BB5-8A1A-66BD38F51A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3B32C58-DE3C-4911-9E0A-D363B2405F6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2473</TotalTime>
  <Words>112</Words>
  <Application>Microsoft Office PowerPoint</Application>
  <PresentationFormat>Custom</PresentationFormat>
  <Paragraphs>25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Chalkboard 16x9</vt:lpstr>
      <vt:lpstr>Monday 14th  March 2022 LO: To plan, write and edit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43</cp:revision>
  <dcterms:created xsi:type="dcterms:W3CDTF">2021-01-29T19:52:37Z</dcterms:created>
  <dcterms:modified xsi:type="dcterms:W3CDTF">2022-03-12T17:13:17Z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