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42BB2-DF55-49E7-A1F1-0AEAB2C095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638259-4CCB-4A5E-9A4F-B577DA4EF0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9EF6FE-E517-432D-8B5A-FE30C9781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36249-7A3A-4960-B785-2A6AB5CB4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A5009-58CB-4C93-B36D-CC5AD72F9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468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337CB-4774-4836-8726-6BC349F0B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075A6-E09B-4E2F-BB8A-FEA9DAF3A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96D01E-AD42-46D2-8B74-49F18A5B9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AA7D2-C571-4BF2-B505-F3B63C9C1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7B89B-A09D-40F0-B502-C1F815A42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364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3A741-C2AA-4D62-9447-EB2A4E603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DB80CA-7CA1-471B-B3FD-549EC07AB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7B359-88CE-4859-9E91-856BC99DE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16F78-2093-4468-A733-679AF83B1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DB0A61-785D-47FB-A695-DB3A6155B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906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E45A1-7511-4C87-9A45-D000146CA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D77EB-637D-4850-A183-A31AA0F3D8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99D612-2D86-43BA-9FAF-976FFE6777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B85F1C-2409-4252-A07E-50809F20E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B292D2-68F7-4EC1-BB19-1EDEC8C54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4BDA7-E174-402A-A173-610773326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943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4B38B-3C6A-4227-B760-7E9F61799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21B90-9C86-47E8-81A3-19876CEC4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61ACD1-4BE8-4661-B689-C5F493F9EE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F5DFB7-0B19-41D3-BC12-747E0F9AAC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3C9C3F-86A2-4382-95EF-9FB94C3AFB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26FCC1-11EA-4A27-B5EA-475E45FA5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CEE439-C2A1-4DD2-B222-213C24489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E37A62-E2F2-4B70-A136-78898CF62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91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80E3A-286E-45FF-A26F-EA75D7612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F328DB-6109-4541-AC69-D9D80C396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CF2158-2694-43C0-A176-56C03D30E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2A75BD-454D-4541-9DCD-E36DCAF8A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688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26BD76-5D43-4FD7-B8A7-5216B783B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C6B916-9EC3-4F9C-87DB-9A20D6A15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C2118B-F759-4A97-9481-E5DF38C46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915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030C0-2CD6-4E36-8052-140668DDC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77467-A181-47DF-9B7B-3338CAA08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BCAAF7-429E-41A4-A638-899E98BF7D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85D12-B5DA-4C80-BDF8-D777CEB05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D9F284-037E-4342-B041-07506A862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06DA22-6C25-459A-B08A-B726117E8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61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15120-9763-420B-BBB7-388E128CF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EDC9A6-85C7-438C-9284-19CBE3AC46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D4FECD-A795-4C13-874B-5852D7D2CB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190B94-D3B1-47CB-8962-34CA47D36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9A55E7-F10A-4311-B598-DA2AF5F95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D3CE52-F958-46E6-AA94-E0D0F5730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922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83700-56B1-4411-8D50-CF38DE1B3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2C4E4A-DC60-472C-A639-4B7A3852DA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239F22-2DFA-4D00-B5C3-D3D0F15A5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CC878-1B56-4046-86EE-642014965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770DE9-6904-40FD-8C05-83916F0EC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722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6FF11A-4848-4054-8929-25585D73D6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69E719-AE8C-42FC-B510-5C878F405D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82C44-A173-46D6-8A7C-D00E1E305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80AE85-8E3D-47DF-B45D-9BFDF67C4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967FA7-7935-4928-9499-0747A683B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039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459808-A4EB-4978-AC9E-D703B9646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52C7E9-6F08-4CAE-817A-45B95544E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90962-0880-4099-8505-D6906EF34C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108F3-DB15-48C7-8ABF-ECBBFC8EC54D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F4C9F-A029-42BB-9D61-8468BBF216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FC18E-7700-45F0-AB4F-4C1730CB0D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200D5-53DE-4FB5-BA57-FFED8696F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732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D626F66-43D6-497E-9E07-F79C37A94B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22" t="6735" r="20747" b="19038"/>
          <a:stretch/>
        </p:blipFill>
        <p:spPr>
          <a:xfrm>
            <a:off x="-1" y="0"/>
            <a:ext cx="12192001" cy="6885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364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ECEF6C-8E65-4B89-81D0-2585AAE31C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58" t="6735" r="20438" b="19038"/>
          <a:stretch/>
        </p:blipFill>
        <p:spPr>
          <a:xfrm>
            <a:off x="0" y="0"/>
            <a:ext cx="12192000" cy="685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40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AD870A-F3F2-4AFE-9729-AF5787CA8E8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55EAB7D-A76D-447E-A438-F139681754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F0E5E4-4683-40B9-9BED-0EB982CB80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2</cp:revision>
  <dcterms:created xsi:type="dcterms:W3CDTF">2021-07-27T13:45:24Z</dcterms:created>
  <dcterms:modified xsi:type="dcterms:W3CDTF">2021-09-23T13:22:34Z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